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  <p:sldMasterId id="2147483653" r:id="rId2"/>
    <p:sldMasterId id="2147483658" r:id="rId3"/>
    <p:sldMasterId id="2147483655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2B"/>
    <a:srgbClr val="0DA5C7"/>
    <a:srgbClr val="999999"/>
    <a:srgbClr val="191919"/>
    <a:srgbClr val="F0EEED"/>
    <a:srgbClr val="F28A2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8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EBBA8-696E-F14B-B2AE-605D4DABDF08}" type="datetime1">
              <a:rPr lang="en-CA" smtClean="0"/>
              <a:t>09/12/2014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F8493-402E-AA4C-AE14-80374B05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16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64A8-569E-7D4F-905A-D0A3C32C6C74}" type="datetime1">
              <a:rPr lang="en-CA" smtClean="0"/>
              <a:t>09/12/2014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A36FF-0304-4C44-898D-CEB28723B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28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02325" y="1095556"/>
            <a:ext cx="5020963" cy="15355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5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02325" y="2631058"/>
            <a:ext cx="5020963" cy="15355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02025" y="4976813"/>
            <a:ext cx="5021263" cy="337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Name| Organization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502325" y="5313872"/>
            <a:ext cx="5021263" cy="612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Location and date</a:t>
            </a:r>
          </a:p>
        </p:txBody>
      </p:sp>
    </p:spTree>
    <p:extLst>
      <p:ext uri="{BB962C8B-B14F-4D97-AF65-F5344CB8AC3E}">
        <p14:creationId xmlns:p14="http://schemas.microsoft.com/office/powerpoint/2010/main" val="2727440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922338" y="525463"/>
            <a:ext cx="7324725" cy="846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CC002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22338" y="1690688"/>
            <a:ext cx="7324725" cy="4079875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Blip>
                <a:blip r:embed="rId2"/>
              </a:buBlip>
              <a:tabLst/>
              <a:defRPr sz="2800">
                <a:latin typeface="+mj-lt"/>
              </a:defRPr>
            </a:lvl1pPr>
            <a:lvl2pPr marL="742950" indent="-285750"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latin typeface="+mj-lt"/>
              </a:defRPr>
            </a:lvl2pPr>
            <a:lvl3pPr marL="1200150" indent="-285750">
              <a:buClr>
                <a:schemeClr val="tx2"/>
              </a:buClr>
              <a:buFont typeface="Calibri" panose="020F0502020204030204" pitchFamily="34" charset="0"/>
              <a:buChar char="–"/>
              <a:defRPr sz="2800">
                <a:latin typeface="+mj-lt"/>
              </a:defRPr>
            </a:lvl3pPr>
            <a:lvl4pPr marL="1657350" indent="-285750">
              <a:buClr>
                <a:schemeClr val="accent2"/>
              </a:buClr>
              <a:buFont typeface="Calibri" panose="020F0502020204030204" pitchFamily="34" charset="0"/>
              <a:buChar char="»"/>
              <a:defRPr sz="2800">
                <a:latin typeface="+mj-lt"/>
              </a:defRPr>
            </a:lvl4pPr>
            <a:lvl5pPr marL="1828800" indent="0">
              <a:buClr>
                <a:schemeClr val="accent2"/>
              </a:buClr>
              <a:buNone/>
              <a:defRPr sz="20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2509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483080"/>
            <a:ext cx="7297948" cy="934558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22338" y="1743075"/>
            <a:ext cx="7299325" cy="2897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“Pull quote”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4968875"/>
            <a:ext cx="7299325" cy="931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30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474450"/>
            <a:ext cx="7297948" cy="91440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40263" y="2052638"/>
            <a:ext cx="4046537" cy="36401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052638"/>
            <a:ext cx="4114800" cy="3640796"/>
          </a:xfrm>
          <a:prstGeom prst="rect">
            <a:avLst/>
          </a:prstGeom>
        </p:spPr>
        <p:txBody>
          <a:bodyPr/>
          <a:lstStyle>
            <a:lvl1pPr marL="475488" marR="0" indent="-20116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 sz="2800" baseline="0"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0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7" y="474452"/>
            <a:ext cx="7272068" cy="87989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501775"/>
            <a:ext cx="8229600" cy="42513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891213"/>
            <a:ext cx="8229600" cy="293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1600">
                <a:latin typeface="Cambria" panose="02040503050406030204" pitchFamily="18" charset="0"/>
              </a:defRPr>
            </a:lvl2pPr>
            <a:lvl3pPr marL="914400" indent="0">
              <a:buNone/>
              <a:defRPr sz="1400">
                <a:latin typeface="Cambria" panose="02040503050406030204" pitchFamily="18" charset="0"/>
              </a:defRPr>
            </a:lvl3pPr>
            <a:lvl4pPr marL="1371600" indent="0">
              <a:buNone/>
              <a:defRPr sz="1200">
                <a:latin typeface="Cambria" panose="02040503050406030204" pitchFamily="18" charset="0"/>
              </a:defRPr>
            </a:lvl4pPr>
            <a:lvl5pPr marL="1828800" indent="0">
              <a:buNone/>
              <a:defRPr sz="12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Caption/attribution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itable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74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959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2670" y="4577330"/>
            <a:ext cx="6101330" cy="2280669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42670" cy="6857999"/>
          </a:xfrm>
          <a:prstGeom prst="rect">
            <a:avLst/>
          </a:prstGeom>
          <a:solidFill>
            <a:srgbClr val="CC0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VA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01" y="2960654"/>
            <a:ext cx="2189988" cy="61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3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6276698"/>
            <a:ext cx="9144000" cy="581302"/>
          </a:xfrm>
          <a:prstGeom prst="rect">
            <a:avLst/>
          </a:prstGeom>
          <a:solidFill>
            <a:srgbClr val="F0EEED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VAC_logo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4" y="6423922"/>
            <a:ext cx="681227" cy="27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5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7" r:id="rId2"/>
    <p:sldLayoutId id="2147483664" r:id="rId3"/>
    <p:sldLayoutId id="2147483660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0874"/>
            <a:ext cx="9144000" cy="2847125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8933" y="858816"/>
            <a:ext cx="7581203" cy="94104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tx2"/>
                </a:solidFill>
                <a:latin typeface="+mj-lt"/>
                <a:cs typeface="Calibri"/>
              </a:rPr>
              <a:t>Connect With Us</a:t>
            </a:r>
            <a:endParaRPr lang="en-US" sz="30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98070" y="4564612"/>
            <a:ext cx="551493" cy="1611559"/>
            <a:chOff x="4178300" y="1156768"/>
            <a:chExt cx="763524" cy="2231152"/>
          </a:xfrm>
        </p:grpSpPr>
        <p:pic>
          <p:nvPicPr>
            <p:cNvPr id="10" name="Picture 9" descr="AVAC_twit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1" name="Picture 10" descr="AVAC_facebook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2" name="Picture 11" descr="AVAC_youtube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608138" y="4579164"/>
            <a:ext cx="2640636" cy="1526828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170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8070" y="2571888"/>
            <a:ext cx="7371047" cy="800219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r>
              <a:rPr lang="en-US" sz="2300" dirty="0" smtClean="0">
                <a:latin typeface="Calibri"/>
                <a:cs typeface="Calibri"/>
              </a:rPr>
              <a:t>Sign up for our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2300" dirty="0" smtClean="0">
                <a:latin typeface="Calibri"/>
                <a:cs typeface="Calibri"/>
              </a:rPr>
              <a:t>and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230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2300" dirty="0" smtClean="0">
                <a:latin typeface="Calibri"/>
                <a:cs typeface="Calibri"/>
              </a:rPr>
              <a:t> newsletters at: </a:t>
            </a:r>
            <a:r>
              <a:rPr lang="en-US" sz="230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230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5" name="Picture 14" descr="AVAC_envelop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70" y="2169099"/>
            <a:ext cx="551493" cy="386375"/>
          </a:xfrm>
          <a:prstGeom prst="rect">
            <a:avLst/>
          </a:prstGeom>
        </p:spPr>
      </p:pic>
      <p:pic>
        <p:nvPicPr>
          <p:cNvPr id="16" name="Picture 15" descr="AVAC_globeLef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577" y="4385464"/>
            <a:ext cx="3187900" cy="298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1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10874"/>
            <a:ext cx="9144000" cy="2847125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VAC_globeRigh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0" y="97658"/>
            <a:ext cx="3527529" cy="3216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3487" y="782890"/>
            <a:ext cx="4915786" cy="21835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rgbClr val="F28A24"/>
                </a:solidFill>
                <a:latin typeface="+mj-lt"/>
                <a:cs typeface="Calibri"/>
              </a:rPr>
              <a:t>Connect</a:t>
            </a:r>
          </a:p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rgbClr val="F28A24"/>
                </a:solidFill>
                <a:latin typeface="+mj-lt"/>
                <a:cs typeface="Calibri"/>
              </a:rPr>
              <a:t>With Us</a:t>
            </a:r>
            <a:endParaRPr lang="en-US" sz="30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8070" y="4485180"/>
            <a:ext cx="551493" cy="1611559"/>
            <a:chOff x="4178300" y="1156768"/>
            <a:chExt cx="763524" cy="2231152"/>
          </a:xfrm>
        </p:grpSpPr>
        <p:pic>
          <p:nvPicPr>
            <p:cNvPr id="9" name="Picture 8" descr="AVAC_twit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3" name="Picture 12" descr="AVAC_facebook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4" name="Picture 13" descr="AVAC_youtub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1608138" y="4499732"/>
            <a:ext cx="2640636" cy="1526828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170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86847" y="4858763"/>
            <a:ext cx="3682270" cy="1508105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r>
              <a:rPr lang="en-US" sz="2300" dirty="0" smtClean="0">
                <a:latin typeface="Calibri"/>
                <a:cs typeface="Calibri"/>
              </a:rPr>
              <a:t>Sign up for our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2300" dirty="0" smtClean="0">
                <a:latin typeface="Calibri"/>
                <a:cs typeface="Calibri"/>
              </a:rPr>
              <a:t>and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230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2300" dirty="0" smtClean="0">
                <a:latin typeface="Calibri"/>
                <a:cs typeface="Calibri"/>
              </a:rPr>
              <a:t> newsletters at: </a:t>
            </a:r>
            <a:r>
              <a:rPr lang="en-US" sz="230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230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7" name="Picture 16" descr="AVAC_envelop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436" y="4481460"/>
            <a:ext cx="551493" cy="3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378"/>
            <a:ext cx="9143998" cy="5561172"/>
          </a:xfrm>
        </p:spPr>
      </p:pic>
    </p:spTree>
    <p:extLst>
      <p:ext uri="{BB962C8B-B14F-4D97-AF65-F5344CB8AC3E}">
        <p14:creationId xmlns:p14="http://schemas.microsoft.com/office/powerpoint/2010/main" val="3820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. AVAC Content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. AVAC Clos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. AVAC Closing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blank</vt:lpstr>
      <vt:lpstr>2. AVAC Content</vt:lpstr>
      <vt:lpstr>3. AVAC Closing</vt:lpstr>
      <vt:lpstr>4. AVAC Closing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 Burns</dc:creator>
  <cp:lastModifiedBy>Julien Burns</cp:lastModifiedBy>
  <cp:revision>4</cp:revision>
  <dcterms:created xsi:type="dcterms:W3CDTF">2014-12-09T17:44:11Z</dcterms:created>
  <dcterms:modified xsi:type="dcterms:W3CDTF">2014-12-09T18:48:42Z</dcterms:modified>
</cp:coreProperties>
</file>