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slideLayouts/slideLayout13.xml" ContentType="application/vnd.openxmlformats-officedocument.presentationml.slideLayout+xml"/>
  <Override PartName="/ppt/theme/theme6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  <p:sldMasterId id="2147484023" r:id="rId2"/>
    <p:sldMasterId id="2147484025" r:id="rId3"/>
    <p:sldMasterId id="2147484030" r:id="rId4"/>
    <p:sldMasterId id="2147484034" r:id="rId5"/>
    <p:sldMasterId id="2147484037" r:id="rId6"/>
    <p:sldMasterId id="2147484039" r:id="rId7"/>
    <p:sldMasterId id="2147484044" r:id="rId8"/>
    <p:sldMasterId id="2147484652" r:id="rId9"/>
  </p:sldMasterIdLst>
  <p:notesMasterIdLst>
    <p:notesMasterId r:id="rId11"/>
  </p:notesMasterIdLst>
  <p:sldIdLst>
    <p:sldId id="256" r:id="rId10"/>
  </p:sldIdLst>
  <p:sldSz cx="21945600" cy="32918400"/>
  <p:notesSz cx="6858000" cy="9144000"/>
  <p:defaultTextStyle>
    <a:defPPr>
      <a:defRPr lang="en-US"/>
    </a:defPPr>
    <a:lvl1pPr marL="0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65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30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955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607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260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9909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6562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214" algn="l" defTabSz="263330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koe Litaba" initials="NL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45" autoAdjust="0"/>
    <p:restoredTop sz="94876"/>
  </p:normalViewPr>
  <p:slideViewPr>
    <p:cSldViewPr snapToGrid="0">
      <p:cViewPr>
        <p:scale>
          <a:sx n="58" d="100"/>
          <a:sy n="58" d="100"/>
        </p:scale>
        <p:origin x="408" y="-7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9" Type="http://schemas.openxmlformats.org/officeDocument/2006/relationships/slideMaster" Target="slideMasters/slideMaster9.xml"/><Relationship Id="rId10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F6314-6E38-430F-B84B-30FBA699674F}" type="datetimeFigureOut">
              <a:rPr lang="en-US" smtClean="0"/>
              <a:t>4/14/17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6D772-F29C-410B-A97D-6A2E5BA82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5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652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302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49955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607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260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899909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6562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214" algn="l" defTabSz="263330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00300" y="1143000"/>
            <a:ext cx="2057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A6D772-F29C-410B-A97D-6A2E5BA82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42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9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405581" y="5258669"/>
            <a:ext cx="12050311" cy="73704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405581" y="12629078"/>
            <a:ext cx="12050311" cy="73704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404861" y="23888705"/>
            <a:ext cx="12051031" cy="16178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405581" y="25506588"/>
            <a:ext cx="12051031" cy="293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Location and date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F675855-5716-4F98-BC0C-9E8959054616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4DD9D67-6E82-42D9-A163-7EB0EFEF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3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405581" y="5258669"/>
            <a:ext cx="12050311" cy="737041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405581" y="12629078"/>
            <a:ext cx="12050311" cy="73704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8404861" y="23888705"/>
            <a:ext cx="12051031" cy="16178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8405581" y="25506588"/>
            <a:ext cx="12051031" cy="2939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Location and date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F675855-5716-4F98-BC0C-9E8959054616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4DD9D67-6E82-42D9-A163-7EB0EFEF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33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213612" y="2522225"/>
            <a:ext cx="17579340" cy="4061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213612" y="8115305"/>
            <a:ext cx="17579340" cy="19583400"/>
          </a:xfrm>
          <a:prstGeom prst="rect">
            <a:avLst/>
          </a:prstGeom>
        </p:spPr>
        <p:txBody>
          <a:bodyPr/>
          <a:lstStyle>
            <a:lvl1pPr marL="822960" marR="0" indent="-82296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6720">
                <a:latin typeface="Cambria" panose="02040503050406030204" pitchFamily="18" charset="0"/>
              </a:defRPr>
            </a:lvl1pPr>
            <a:lvl2pPr marL="1783080" indent="-685800">
              <a:buClr>
                <a:schemeClr val="accent2"/>
              </a:buClr>
              <a:buFont typeface="Arial" panose="020B0604020202020204" pitchFamily="34" charset="0"/>
              <a:buChar char="•"/>
              <a:defRPr sz="6720">
                <a:latin typeface="Cambria" panose="02040503050406030204" pitchFamily="18" charset="0"/>
              </a:defRPr>
            </a:lvl2pPr>
            <a:lvl3pPr marL="2743200" indent="-548640">
              <a:buClr>
                <a:schemeClr val="tx2"/>
              </a:buClr>
              <a:buFont typeface="Arial Narrow" panose="020B0606020202030204" pitchFamily="34" charset="0"/>
              <a:buChar char="−"/>
              <a:defRPr sz="6720">
                <a:latin typeface="Cambria" panose="02040503050406030204" pitchFamily="18" charset="0"/>
              </a:defRPr>
            </a:lvl3pPr>
            <a:lvl4pPr marL="3840480" indent="-548640">
              <a:buClr>
                <a:schemeClr val="accent2"/>
              </a:buClr>
              <a:buFont typeface="Cambria" panose="02040503050406030204" pitchFamily="18" charset="0"/>
              <a:buChar char="»"/>
              <a:defRPr sz="4320">
                <a:latin typeface="Cambria" panose="02040503050406030204" pitchFamily="18" charset="0"/>
              </a:defRPr>
            </a:lvl4pPr>
            <a:lvl5pPr>
              <a:buClr>
                <a:schemeClr val="accent2"/>
              </a:buClr>
              <a:defRPr sz="48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3" y="2318784"/>
            <a:ext cx="17515075" cy="4485878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13612" y="8366760"/>
            <a:ext cx="17518380" cy="13906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13612" y="23850603"/>
            <a:ext cx="17518380" cy="4472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3" y="2277362"/>
            <a:ext cx="17515075" cy="4389125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97280" y="9852662"/>
            <a:ext cx="9875520" cy="17475821"/>
          </a:xfrm>
          <a:prstGeom prst="rect">
            <a:avLst/>
          </a:prstGeom>
        </p:spPr>
        <p:txBody>
          <a:bodyPr/>
          <a:lstStyle>
            <a:lvl1pPr marL="1141171" marR="0" indent="-482803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5760" baseline="0">
                <a:latin typeface="Cambria" panose="020405030504060302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1136632" y="9852665"/>
            <a:ext cx="9711689" cy="174726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5" y="2277372"/>
            <a:ext cx="17452963" cy="4223496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0" y="7208522"/>
            <a:ext cx="19751040" cy="2040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97280" y="28277825"/>
            <a:ext cx="19751040" cy="14096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1097280" indent="0">
              <a:buNone/>
              <a:defRPr sz="3840">
                <a:latin typeface="Cambria" panose="02040503050406030204" pitchFamily="18" charset="0"/>
              </a:defRPr>
            </a:lvl2pPr>
            <a:lvl3pPr marL="2194560" indent="0">
              <a:buNone/>
              <a:defRPr sz="3360">
                <a:latin typeface="Cambria" panose="02040503050406030204" pitchFamily="18" charset="0"/>
              </a:defRPr>
            </a:lvl3pPr>
            <a:lvl4pPr marL="3291840" indent="0">
              <a:buNone/>
              <a:defRPr sz="2880">
                <a:latin typeface="Cambria" panose="02040503050406030204" pitchFamily="18" charset="0"/>
              </a:defRPr>
            </a:lvl4pPr>
            <a:lvl5pPr marL="4389120" indent="0">
              <a:buNone/>
              <a:defRPr sz="288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table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0403840" y="5615669"/>
            <a:ext cx="11555604" cy="2397025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1" y="2560322"/>
            <a:ext cx="14771311" cy="14996165"/>
          </a:xfrm>
        </p:spPr>
        <p:txBody>
          <a:bodyPr anchor="b">
            <a:normAutofit/>
          </a:bodyPr>
          <a:lstStyle>
            <a:lvl1pPr algn="l">
              <a:defRPr sz="1056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0160" y="18450566"/>
            <a:ext cx="11890200" cy="9184637"/>
          </a:xfrm>
        </p:spPr>
        <p:txBody>
          <a:bodyPr anchor="t">
            <a:normAutofit/>
          </a:bodyPr>
          <a:lstStyle>
            <a:lvl1pPr marL="0" indent="0" algn="l">
              <a:buNone/>
              <a:defRPr sz="480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F675855-5716-4F98-BC0C-9E8959054616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4DD9D67-6E82-42D9-A163-7EB0EFEF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14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1" y="2560320"/>
            <a:ext cx="15731681" cy="18084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9509757"/>
            <a:ext cx="15365923" cy="11135362"/>
          </a:xfrm>
        </p:spPr>
        <p:txBody>
          <a:bodyPr anchor="b">
            <a:normAutofit/>
          </a:bodyPr>
          <a:lstStyle>
            <a:lvl1pPr algn="l">
              <a:defRPr sz="768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1" y="21539201"/>
            <a:ext cx="15365921" cy="7355842"/>
          </a:xfrm>
        </p:spPr>
        <p:txBody>
          <a:bodyPr anchor="t">
            <a:normAutofit/>
          </a:bodyPr>
          <a:lstStyle>
            <a:lvl1pPr marL="0" indent="0" algn="l">
              <a:buNone/>
              <a:defRPr sz="432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>
            <a:normAutofit/>
          </a:bodyPr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1280161" y="2560322"/>
            <a:ext cx="9479921" cy="1808480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11189669" y="2560320"/>
            <a:ext cx="9475771" cy="1804416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>
            <a:normAutofit/>
          </a:bodyPr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3" y="2560320"/>
            <a:ext cx="8920478" cy="2926080"/>
          </a:xfrm>
        </p:spPr>
        <p:txBody>
          <a:bodyPr anchor="b">
            <a:noAutofit/>
          </a:bodyPr>
          <a:lstStyle>
            <a:lvl1pPr marL="0" indent="0">
              <a:buNone/>
              <a:defRPr sz="5760" b="0" cap="all">
                <a:solidFill>
                  <a:schemeClr val="tx1"/>
                </a:solidFill>
              </a:defRPr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59" y="5486402"/>
            <a:ext cx="9469121" cy="15158722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52040" y="2720342"/>
            <a:ext cx="9033722" cy="2766058"/>
          </a:xfrm>
        </p:spPr>
        <p:txBody>
          <a:bodyPr anchor="b">
            <a:noAutofit/>
          </a:bodyPr>
          <a:lstStyle>
            <a:lvl1pPr marL="0" indent="0">
              <a:buNone/>
              <a:defRPr sz="5760" b="0" cap="all">
                <a:solidFill>
                  <a:schemeClr val="tx1"/>
                </a:solidFill>
              </a:defRPr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89670" y="5486400"/>
            <a:ext cx="9496092" cy="1511808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75855-5716-4F98-BC0C-9E8959054616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D9D67-6E82-42D9-A163-7EB0EFEF9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>
            <a:normAutofit/>
          </a:bodyPr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4801" y="2560320"/>
            <a:ext cx="7680960" cy="7315200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59" y="2560320"/>
            <a:ext cx="10653012" cy="2633472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4801" y="10607052"/>
            <a:ext cx="7680960" cy="10038082"/>
          </a:xfrm>
        </p:spPr>
        <p:txBody>
          <a:bodyPr anchor="t">
            <a:normAutofit/>
          </a:bodyPr>
          <a:lstStyle>
            <a:lvl1pPr marL="0" indent="0">
              <a:buNone/>
              <a:defRPr sz="3840"/>
            </a:lvl1pPr>
            <a:lvl2pPr marL="1097280" indent="0">
              <a:buNone/>
              <a:defRPr sz="2880"/>
            </a:lvl2pPr>
            <a:lvl3pPr marL="2194560" indent="0">
              <a:buNone/>
              <a:defRPr sz="2400"/>
            </a:lvl3pPr>
            <a:lvl4pPr marL="3291840" indent="0">
              <a:buNone/>
              <a:defRPr sz="2160"/>
            </a:lvl4pPr>
            <a:lvl5pPr marL="4389120" indent="0">
              <a:buNone/>
              <a:defRPr sz="2160"/>
            </a:lvl5pPr>
            <a:lvl6pPr marL="5486400" indent="0">
              <a:buNone/>
              <a:defRPr sz="2160"/>
            </a:lvl6pPr>
            <a:lvl7pPr marL="6583680" indent="0">
              <a:buNone/>
              <a:defRPr sz="2160"/>
            </a:lvl7pPr>
            <a:lvl8pPr marL="7680960" indent="0">
              <a:buNone/>
              <a:defRPr sz="2160"/>
            </a:lvl8pPr>
            <a:lvl9pPr marL="8778240" indent="0">
              <a:buNone/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9920" y="6949440"/>
            <a:ext cx="8551819" cy="5486400"/>
          </a:xfrm>
        </p:spPr>
        <p:txBody>
          <a:bodyPr anchor="b">
            <a:normAutofit/>
          </a:bodyPr>
          <a:lstStyle>
            <a:lvl1pPr algn="l">
              <a:defRPr sz="576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828800" y="4389120"/>
            <a:ext cx="7874338" cy="2304288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840"/>
            </a:lvl1pPr>
            <a:lvl2pPr marL="1097280" indent="0">
              <a:buNone/>
              <a:defRPr sz="3840"/>
            </a:lvl2pPr>
            <a:lvl3pPr marL="2194560" indent="0">
              <a:buNone/>
              <a:defRPr sz="3840"/>
            </a:lvl3pPr>
            <a:lvl4pPr marL="3291840" indent="0">
              <a:buNone/>
              <a:defRPr sz="3840"/>
            </a:lvl4pPr>
            <a:lvl5pPr marL="4389120" indent="0">
              <a:buNone/>
              <a:defRPr sz="3840"/>
            </a:lvl5pPr>
            <a:lvl6pPr marL="5486400" indent="0">
              <a:buNone/>
              <a:defRPr sz="3840"/>
            </a:lvl6pPr>
            <a:lvl7pPr marL="6583680" indent="0">
              <a:buNone/>
              <a:defRPr sz="3840"/>
            </a:lvl7pPr>
            <a:lvl8pPr marL="7680960" indent="0">
              <a:buNone/>
              <a:defRPr sz="3840"/>
            </a:lvl8pPr>
            <a:lvl9pPr marL="8778240" indent="0">
              <a:buNone/>
              <a:defRPr sz="384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90466" y="13167360"/>
            <a:ext cx="8554135" cy="9997440"/>
          </a:xfrm>
        </p:spPr>
        <p:txBody>
          <a:bodyPr anchor="t">
            <a:normAutofit/>
          </a:bodyPr>
          <a:lstStyle>
            <a:lvl1pPr marL="0" indent="0">
              <a:buNone/>
              <a:defRPr sz="4320"/>
            </a:lvl1pPr>
            <a:lvl2pPr marL="1097280" indent="0">
              <a:buNone/>
              <a:defRPr sz="2880"/>
            </a:lvl2pPr>
            <a:lvl3pPr marL="2194560" indent="0">
              <a:buNone/>
              <a:defRPr sz="2400"/>
            </a:lvl3pPr>
            <a:lvl4pPr marL="3291840" indent="0">
              <a:buNone/>
              <a:defRPr sz="2160"/>
            </a:lvl4pPr>
            <a:lvl5pPr marL="4389120" indent="0">
              <a:buNone/>
              <a:defRPr sz="2160"/>
            </a:lvl5pPr>
            <a:lvl6pPr marL="5486400" indent="0">
              <a:buNone/>
              <a:defRPr sz="2160"/>
            </a:lvl6pPr>
            <a:lvl7pPr marL="6583680" indent="0">
              <a:buNone/>
              <a:defRPr sz="2160"/>
            </a:lvl7pPr>
            <a:lvl8pPr marL="7680960" indent="0">
              <a:buNone/>
              <a:defRPr sz="2160"/>
            </a:lvl8pPr>
            <a:lvl9pPr marL="8778240" indent="0">
              <a:buNone/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80160" y="29626562"/>
            <a:ext cx="13948138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280160" y="2560320"/>
            <a:ext cx="19385280" cy="1499616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3840"/>
            </a:lvl1pPr>
            <a:lvl2pPr marL="1097280" indent="0">
              <a:buNone/>
              <a:defRPr sz="3840"/>
            </a:lvl2pPr>
            <a:lvl3pPr marL="2194560" indent="0">
              <a:buNone/>
              <a:defRPr sz="3840"/>
            </a:lvl3pPr>
            <a:lvl4pPr marL="3291840" indent="0">
              <a:buNone/>
              <a:defRPr sz="3840"/>
            </a:lvl4pPr>
            <a:lvl5pPr marL="4389120" indent="0">
              <a:buNone/>
              <a:defRPr sz="3840"/>
            </a:lvl5pPr>
            <a:lvl6pPr marL="5486400" indent="0">
              <a:buNone/>
              <a:defRPr sz="3840"/>
            </a:lvl6pPr>
            <a:lvl7pPr marL="6583680" indent="0">
              <a:buNone/>
              <a:defRPr sz="3840"/>
            </a:lvl7pPr>
            <a:lvl8pPr marL="7680960" indent="0">
              <a:buNone/>
              <a:defRPr sz="3840"/>
            </a:lvl8pPr>
            <a:lvl9pPr marL="8778240" indent="0">
              <a:buNone/>
              <a:defRPr sz="384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828805" y="18450562"/>
            <a:ext cx="17475197" cy="219456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3840"/>
            </a:lvl1pPr>
            <a:lvl2pPr marL="1097280" indent="0">
              <a:buFontTx/>
              <a:buNone/>
              <a:defRPr/>
            </a:lvl2pPr>
            <a:lvl3pPr marL="2194560" indent="0">
              <a:buFontTx/>
              <a:buNone/>
              <a:defRPr/>
            </a:lvl3pPr>
            <a:lvl4pPr marL="3291840" indent="0">
              <a:buFontTx/>
              <a:buNone/>
              <a:defRPr/>
            </a:lvl4pPr>
            <a:lvl5pPr marL="438912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2560320"/>
            <a:ext cx="19385280" cy="13898880"/>
          </a:xfrm>
        </p:spPr>
        <p:txBody>
          <a:bodyPr anchor="ctr">
            <a:normAutofit/>
          </a:bodyPr>
          <a:lstStyle>
            <a:lvl1pPr algn="l">
              <a:defRPr sz="672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19751040"/>
            <a:ext cx="15320525" cy="9144000"/>
          </a:xfrm>
        </p:spPr>
        <p:txBody>
          <a:bodyPr anchor="ctr">
            <a:normAutofit/>
          </a:bodyPr>
          <a:lstStyle>
            <a:lvl1pPr marL="0" indent="0" algn="l">
              <a:buNone/>
              <a:defRPr sz="432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080" y="2560320"/>
            <a:ext cx="16463489" cy="13898880"/>
          </a:xfrm>
        </p:spPr>
        <p:txBody>
          <a:bodyPr anchor="ctr">
            <a:normAutofit/>
          </a:bodyPr>
          <a:lstStyle>
            <a:lvl1pPr algn="l">
              <a:defRPr sz="672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0321" y="16459200"/>
            <a:ext cx="15365921" cy="231648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1097280" indent="0">
              <a:buFontTx/>
              <a:buNone/>
              <a:defRPr/>
            </a:lvl2pPr>
            <a:lvl3pPr marL="2194560" indent="0">
              <a:buFontTx/>
              <a:buNone/>
              <a:defRPr/>
            </a:lvl3pPr>
            <a:lvl4pPr marL="3291840" indent="0">
              <a:buFontTx/>
              <a:buNone/>
              <a:defRPr/>
            </a:lvl4pPr>
            <a:lvl5pPr marL="438912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1" y="20645136"/>
            <a:ext cx="15317666" cy="8249904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1" y="3410995"/>
            <a:ext cx="1097566" cy="2806925"/>
          </a:xfrm>
          <a:prstGeom prst="rect">
            <a:avLst/>
          </a:prstGeom>
        </p:spPr>
        <p:txBody>
          <a:bodyPr vert="horz" lIns="219456" tIns="109728" rIns="219456" bIns="109728" rtlCol="0" anchor="ctr">
            <a:noAutofit/>
          </a:bodyPr>
          <a:lstStyle/>
          <a:p>
            <a:pPr lvl="0"/>
            <a:r>
              <a:rPr lang="en-US" sz="19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470881" y="13289285"/>
            <a:ext cx="1097566" cy="2806925"/>
          </a:xfrm>
          <a:prstGeom prst="rect">
            <a:avLst/>
          </a:prstGeom>
        </p:spPr>
        <p:txBody>
          <a:bodyPr vert="horz" lIns="219456" tIns="109728" rIns="219456" bIns="109728" rtlCol="0" anchor="ctr">
            <a:noAutofit/>
          </a:bodyPr>
          <a:lstStyle/>
          <a:p>
            <a:pPr lvl="0" algn="r"/>
            <a:r>
              <a:rPr lang="en-US" sz="19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16459200"/>
            <a:ext cx="15317666" cy="8147520"/>
          </a:xfrm>
        </p:spPr>
        <p:txBody>
          <a:bodyPr anchor="b">
            <a:normAutofit/>
          </a:bodyPr>
          <a:lstStyle>
            <a:lvl1pPr algn="l">
              <a:defRPr sz="672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24638307"/>
            <a:ext cx="15320525" cy="4256731"/>
          </a:xfrm>
        </p:spPr>
        <p:txBody>
          <a:bodyPr anchor="t">
            <a:normAutofit/>
          </a:bodyPr>
          <a:lstStyle>
            <a:lvl1pPr marL="0" indent="0" algn="l">
              <a:buNone/>
              <a:defRPr sz="432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082" y="2560320"/>
            <a:ext cx="16463486" cy="13898880"/>
          </a:xfrm>
        </p:spPr>
        <p:txBody>
          <a:bodyPr anchor="ctr">
            <a:normAutofit/>
          </a:bodyPr>
          <a:lstStyle>
            <a:lvl1pPr algn="l">
              <a:defRPr sz="672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161" y="18653760"/>
            <a:ext cx="15317666" cy="503935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23774400"/>
            <a:ext cx="15317664" cy="5120640"/>
          </a:xfrm>
        </p:spPr>
        <p:txBody>
          <a:bodyPr anchor="t">
            <a:normAutofit/>
          </a:bodyPr>
          <a:lstStyle>
            <a:lvl1pPr marL="0" indent="0" algn="l">
              <a:buNone/>
              <a:defRPr sz="432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1" y="3410995"/>
            <a:ext cx="1097566" cy="2806925"/>
          </a:xfrm>
          <a:prstGeom prst="rect">
            <a:avLst/>
          </a:prstGeom>
        </p:spPr>
        <p:txBody>
          <a:bodyPr vert="horz" lIns="219456" tIns="109728" rIns="219456" bIns="109728" rtlCol="0" anchor="ctr">
            <a:noAutofit/>
          </a:bodyPr>
          <a:lstStyle/>
          <a:p>
            <a:pPr lvl="0"/>
            <a:r>
              <a:rPr lang="en-US" sz="19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470881" y="13289285"/>
            <a:ext cx="1097566" cy="2806925"/>
          </a:xfrm>
          <a:prstGeom prst="rect">
            <a:avLst/>
          </a:prstGeom>
        </p:spPr>
        <p:txBody>
          <a:bodyPr vert="horz" lIns="219456" tIns="109728" rIns="219456" bIns="109728" rtlCol="0" anchor="ctr">
            <a:noAutofit/>
          </a:bodyPr>
          <a:lstStyle/>
          <a:p>
            <a:pPr lvl="0" algn="r"/>
            <a:r>
              <a:rPr lang="en-US" sz="19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2560320"/>
            <a:ext cx="18061579" cy="1389888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672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0161" y="18856963"/>
            <a:ext cx="15317666" cy="40233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4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22880330"/>
            <a:ext cx="15317664" cy="6014712"/>
          </a:xfrm>
        </p:spPr>
        <p:txBody>
          <a:bodyPr anchor="t">
            <a:normAutofit/>
          </a:bodyPr>
          <a:lstStyle>
            <a:lvl1pPr marL="0" indent="0" algn="l">
              <a:buNone/>
              <a:defRPr sz="4320">
                <a:solidFill>
                  <a:schemeClr val="bg2">
                    <a:lumMod val="50000"/>
                  </a:schemeClr>
                </a:solidFill>
              </a:defRPr>
            </a:lvl1pPr>
            <a:lvl2pPr marL="109728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077EF-3DB9-4852-A8C8-9AA18A70A9F8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</p:spPr>
        <p:txBody>
          <a:bodyPr>
            <a:normAutofit/>
          </a:bodyPr>
          <a:lstStyle>
            <a:lvl1pPr algn="l"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1" y="2560325"/>
            <a:ext cx="15731681" cy="18084816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59374" y="2560320"/>
            <a:ext cx="4906066" cy="21214080"/>
          </a:xfrm>
        </p:spPr>
        <p:txBody>
          <a:bodyPr vert="eaVert">
            <a:normAutofit/>
          </a:bodyPr>
          <a:lstStyle>
            <a:lvl1pPr>
              <a:defRPr sz="6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0160" y="2560320"/>
            <a:ext cx="14040029" cy="2633472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213612" y="2522225"/>
            <a:ext cx="17579340" cy="40614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2213612" y="8115305"/>
            <a:ext cx="17579340" cy="19583400"/>
          </a:xfrm>
          <a:prstGeom prst="rect">
            <a:avLst/>
          </a:prstGeom>
        </p:spPr>
        <p:txBody>
          <a:bodyPr/>
          <a:lstStyle>
            <a:lvl1pPr marL="822960" marR="0" indent="-82296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6720">
                <a:latin typeface="Cambria" panose="02040503050406030204" pitchFamily="18" charset="0"/>
              </a:defRPr>
            </a:lvl1pPr>
            <a:lvl2pPr marL="1783080" indent="-685800">
              <a:buClr>
                <a:schemeClr val="accent2"/>
              </a:buClr>
              <a:buFont typeface="Arial" panose="020B0604020202020204" pitchFamily="34" charset="0"/>
              <a:buChar char="•"/>
              <a:defRPr sz="6720">
                <a:latin typeface="Cambria" panose="02040503050406030204" pitchFamily="18" charset="0"/>
              </a:defRPr>
            </a:lvl2pPr>
            <a:lvl3pPr marL="2743200" indent="-548640">
              <a:buClr>
                <a:schemeClr val="tx2"/>
              </a:buClr>
              <a:buFont typeface="Arial Narrow" panose="020B0606020202030204" pitchFamily="34" charset="0"/>
              <a:buChar char="−"/>
              <a:defRPr sz="6720">
                <a:latin typeface="Cambria" panose="02040503050406030204" pitchFamily="18" charset="0"/>
              </a:defRPr>
            </a:lvl3pPr>
            <a:lvl4pPr marL="3840480" indent="-548640">
              <a:buClr>
                <a:schemeClr val="accent2"/>
              </a:buClr>
              <a:buFont typeface="Cambria" panose="02040503050406030204" pitchFamily="18" charset="0"/>
              <a:buChar char="»"/>
              <a:defRPr sz="4320">
                <a:latin typeface="Cambria" panose="02040503050406030204" pitchFamily="18" charset="0"/>
              </a:defRPr>
            </a:lvl4pPr>
            <a:lvl5pPr>
              <a:buClr>
                <a:schemeClr val="accent2"/>
              </a:buClr>
              <a:defRPr sz="48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3" y="2318784"/>
            <a:ext cx="17515075" cy="4485878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13612" y="8366760"/>
            <a:ext cx="17518380" cy="13906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64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13612" y="23850603"/>
            <a:ext cx="17518380" cy="44729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3" y="2277362"/>
            <a:ext cx="17515075" cy="4389125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097280" y="9852662"/>
            <a:ext cx="9875520" cy="17475821"/>
          </a:xfrm>
          <a:prstGeom prst="rect">
            <a:avLst/>
          </a:prstGeom>
        </p:spPr>
        <p:txBody>
          <a:bodyPr/>
          <a:lstStyle>
            <a:lvl1pPr marL="1141171" marR="0" indent="-482803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5760" baseline="0">
                <a:latin typeface="Cambria" panose="02040503050406030204" pitchFamily="18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1136632" y="9852665"/>
            <a:ext cx="9711689" cy="174726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265" y="2277372"/>
            <a:ext cx="17452963" cy="4223496"/>
          </a:xfrm>
          <a:prstGeom prst="rect">
            <a:avLst/>
          </a:prstGeom>
        </p:spPr>
        <p:txBody>
          <a:bodyPr/>
          <a:lstStyle>
            <a:lvl1pPr algn="l">
              <a:defRPr sz="864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0" y="7208522"/>
            <a:ext cx="19751040" cy="204063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097280" y="28277825"/>
            <a:ext cx="19751040" cy="14096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32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1097280" indent="0">
              <a:buNone/>
              <a:defRPr sz="3840">
                <a:latin typeface="Cambria" panose="02040503050406030204" pitchFamily="18" charset="0"/>
              </a:defRPr>
            </a:lvl2pPr>
            <a:lvl3pPr marL="2194560" indent="0">
              <a:buNone/>
              <a:defRPr sz="3360">
                <a:latin typeface="Cambria" panose="02040503050406030204" pitchFamily="18" charset="0"/>
              </a:defRPr>
            </a:lvl3pPr>
            <a:lvl4pPr marL="3291840" indent="0">
              <a:buNone/>
              <a:defRPr sz="2880">
                <a:latin typeface="Cambria" panose="02040503050406030204" pitchFamily="18" charset="0"/>
              </a:defRPr>
            </a:lvl4pPr>
            <a:lvl5pPr marL="4389120" indent="0">
              <a:buNone/>
              <a:defRPr sz="288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207069" y="30747089"/>
            <a:ext cx="15239642" cy="49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40" b="0" i="0" u="none" strike="noStrike" kern="0" cap="none" spc="0" normalizeH="0" baseline="0" noProof="0" dirty="0" smtClean="0">
                <a:ln>
                  <a:noFill/>
                </a:ln>
                <a:solidFill>
                  <a:srgbClr val="999999"/>
                </a:solidFill>
                <a:effectLst/>
                <a:uLnTx/>
                <a:uFillTx/>
                <a:latin typeface="Cambria"/>
              </a:rPr>
              <a:t>Meeting Name, Meeting Location, Month DD, YYYY</a:t>
            </a: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3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8069582"/>
            <a:ext cx="9284017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12024360"/>
            <a:ext cx="9284017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F675855-5716-4F98-BC0C-9E8959054616}" type="datetimeFigureOut">
              <a:rPr lang="en-US" smtClean="0"/>
              <a:t>4/14/17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2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2"/>
            <a:ext cx="4937760" cy="1752600"/>
          </a:xfrm>
          <a:prstGeom prst="rect">
            <a:avLst/>
          </a:prstGeom>
        </p:spPr>
        <p:txBody>
          <a:bodyPr/>
          <a:lstStyle/>
          <a:p>
            <a:fld id="{04DD9D67-6E82-42D9-A163-7EB0EFEF9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34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table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7.xml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2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33.xml"/><Relationship Id="rId16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5.xml"/><Relationship Id="rId18" Type="http://schemas.openxmlformats.org/officeDocument/2006/relationships/theme" Target="../theme/theme9.xml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2408" y="21971187"/>
            <a:ext cx="14643192" cy="10947211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sp>
        <p:nvSpPr>
          <p:cNvPr id="3" name="Rectangle 2"/>
          <p:cNvSpPr/>
          <p:nvPr/>
        </p:nvSpPr>
        <p:spPr>
          <a:xfrm>
            <a:off x="0" y="3"/>
            <a:ext cx="7302408" cy="32918395"/>
          </a:xfrm>
          <a:prstGeom prst="rect">
            <a:avLst/>
          </a:prstGeom>
          <a:solidFill>
            <a:srgbClr val="CC0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pic>
        <p:nvPicPr>
          <p:cNvPr id="4" name="Picture 3" descr="AVA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22" y="14211139"/>
            <a:ext cx="5255971" cy="29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1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252198"/>
            <a:ext cx="21945600" cy="13666200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pic>
        <p:nvPicPr>
          <p:cNvPr id="6" name="Picture 5" descr="AVAC_globeRigh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7" y="468761"/>
            <a:ext cx="8466070" cy="15436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2369" y="3757872"/>
            <a:ext cx="11797886" cy="104812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rgbClr val="F28A24"/>
                </a:solidFill>
                <a:latin typeface="+mj-lt"/>
                <a:cs typeface="Calibri"/>
              </a:rPr>
              <a:t>Connect</a:t>
            </a:r>
          </a:p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rgbClr val="F28A24"/>
                </a:solidFill>
                <a:latin typeface="+mj-lt"/>
                <a:cs typeface="Calibri"/>
              </a:rPr>
              <a:t>With Us</a:t>
            </a:r>
            <a:endParaRPr lang="en-US" sz="72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55369" y="21528867"/>
            <a:ext cx="1323583" cy="7735483"/>
            <a:chOff x="4178300" y="1156768"/>
            <a:chExt cx="763524" cy="2231152"/>
          </a:xfrm>
        </p:grpSpPr>
        <p:pic>
          <p:nvPicPr>
            <p:cNvPr id="9" name="Picture 8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3" name="Picture 12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4" name="Picture 13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859531" y="21598714"/>
            <a:ext cx="6337526" cy="3674789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408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08433" y="23322065"/>
            <a:ext cx="8837448" cy="3619452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r>
              <a:rPr lang="en-US" sz="5520" dirty="0" smtClean="0">
                <a:latin typeface="Calibri"/>
                <a:cs typeface="Calibri"/>
              </a:rPr>
              <a:t>Sign up for our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5520" dirty="0" smtClean="0">
                <a:latin typeface="Calibri"/>
                <a:cs typeface="Calibri"/>
              </a:rPr>
              <a:t>and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552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5520" dirty="0" smtClean="0">
                <a:latin typeface="Calibri"/>
                <a:cs typeface="Calibri"/>
              </a:rPr>
              <a:t> newsletters at: </a:t>
            </a:r>
            <a:r>
              <a:rPr lang="en-US" sz="552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552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7" name="Picture 16" descr="AVAC_envelop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648" y="21511010"/>
            <a:ext cx="1323583" cy="18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" y="30128150"/>
            <a:ext cx="21945600" cy="2790250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2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5" y="30834828"/>
            <a:ext cx="1634945" cy="13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2" r:id="rId5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252198"/>
            <a:ext cx="21945600" cy="13666200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sp>
        <p:nvSpPr>
          <p:cNvPr id="8" name="TextBox 7"/>
          <p:cNvSpPr txBox="1"/>
          <p:nvPr/>
        </p:nvSpPr>
        <p:spPr>
          <a:xfrm>
            <a:off x="2133441" y="4122319"/>
            <a:ext cx="18194887" cy="451701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chemeClr val="tx2"/>
                </a:solidFill>
                <a:latin typeface="+mj-lt"/>
                <a:cs typeface="Calibri"/>
              </a:rPr>
              <a:t>Connect With Us</a:t>
            </a:r>
            <a:endParaRPr lang="en-US" sz="7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5369" y="21910140"/>
            <a:ext cx="1323583" cy="7735483"/>
            <a:chOff x="4178300" y="1156768"/>
            <a:chExt cx="763524" cy="2231152"/>
          </a:xfrm>
        </p:grpSpPr>
        <p:pic>
          <p:nvPicPr>
            <p:cNvPr id="10" name="Picture 9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1" name="Picture 10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2" name="Picture 11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3859531" y="21979987"/>
            <a:ext cx="6337526" cy="3674789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408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5369" y="12345062"/>
            <a:ext cx="17690513" cy="1920526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r>
              <a:rPr lang="en-US" sz="5520" dirty="0" smtClean="0">
                <a:latin typeface="Calibri"/>
                <a:cs typeface="Calibri"/>
              </a:rPr>
              <a:t>Sign up for our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5520" dirty="0" smtClean="0">
                <a:latin typeface="Calibri"/>
                <a:cs typeface="Calibri"/>
              </a:rPr>
              <a:t>and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552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5520" dirty="0" smtClean="0">
                <a:latin typeface="Calibri"/>
                <a:cs typeface="Calibri"/>
              </a:rPr>
              <a:t> newsletters at: </a:t>
            </a:r>
            <a:r>
              <a:rPr lang="en-US" sz="552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552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5" name="Picture 14" descr="AVAC_envelop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69" y="10411678"/>
            <a:ext cx="1323583" cy="1854600"/>
          </a:xfrm>
          <a:prstGeom prst="rect">
            <a:avLst/>
          </a:prstGeom>
        </p:spPr>
      </p:pic>
      <p:pic>
        <p:nvPicPr>
          <p:cNvPr id="16" name="Picture 15" descr="AVAC_globeLef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985" y="21050230"/>
            <a:ext cx="7650960" cy="143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57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3" r:id="rId2"/>
  </p:sldLayoutIdLst>
  <p:timing>
    <p:tnLst>
      <p:par>
        <p:cTn id="1" dur="indefinite" restart="never" nodeType="tmRoot"/>
      </p:par>
    </p:tnLst>
  </p:timing>
  <p:txStyles>
    <p:titleStyle>
      <a:lvl1pPr algn="ctr" defTabSz="219456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anose="020B0604020202020204" pitchFamily="34" charset="0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2408" y="21971187"/>
            <a:ext cx="14643192" cy="10947211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sp>
        <p:nvSpPr>
          <p:cNvPr id="3" name="Rectangle 2"/>
          <p:cNvSpPr/>
          <p:nvPr/>
        </p:nvSpPr>
        <p:spPr>
          <a:xfrm>
            <a:off x="0" y="3"/>
            <a:ext cx="7302408" cy="32918395"/>
          </a:xfrm>
          <a:prstGeom prst="rect">
            <a:avLst/>
          </a:prstGeom>
          <a:solidFill>
            <a:srgbClr val="CC0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pic>
        <p:nvPicPr>
          <p:cNvPr id="4" name="Picture 3" descr="AVAC_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22" y="14211139"/>
            <a:ext cx="5255971" cy="293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9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252198"/>
            <a:ext cx="21945600" cy="13666200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pic>
        <p:nvPicPr>
          <p:cNvPr id="6" name="Picture 5" descr="AVAC_globeRigh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7" y="468761"/>
            <a:ext cx="8466070" cy="1543683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52369" y="3757872"/>
            <a:ext cx="11797886" cy="104812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rgbClr val="F28A24"/>
                </a:solidFill>
                <a:latin typeface="+mj-lt"/>
                <a:cs typeface="Calibri"/>
              </a:rPr>
              <a:t>Connect</a:t>
            </a:r>
          </a:p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rgbClr val="F28A24"/>
                </a:solidFill>
                <a:latin typeface="+mj-lt"/>
                <a:cs typeface="Calibri"/>
              </a:rPr>
              <a:t>With Us</a:t>
            </a:r>
            <a:endParaRPr lang="en-US" sz="72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155369" y="21528867"/>
            <a:ext cx="1323583" cy="7735483"/>
            <a:chOff x="4178300" y="1156768"/>
            <a:chExt cx="763524" cy="2231152"/>
          </a:xfrm>
        </p:grpSpPr>
        <p:pic>
          <p:nvPicPr>
            <p:cNvPr id="9" name="Picture 8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3" name="Picture 12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4" name="Picture 13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3859531" y="21598714"/>
            <a:ext cx="6337526" cy="3674789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408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008433" y="23322065"/>
            <a:ext cx="8837448" cy="3619452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r>
              <a:rPr lang="en-US" sz="5520" dirty="0" smtClean="0">
                <a:latin typeface="Calibri"/>
                <a:cs typeface="Calibri"/>
              </a:rPr>
              <a:t>Sign up for our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5520" dirty="0" smtClean="0">
                <a:latin typeface="Calibri"/>
                <a:cs typeface="Calibri"/>
              </a:rPr>
              <a:t>and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552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5520" dirty="0" smtClean="0">
                <a:latin typeface="Calibri"/>
                <a:cs typeface="Calibri"/>
              </a:rPr>
              <a:t> newsletters at: </a:t>
            </a:r>
            <a:r>
              <a:rPr lang="en-US" sz="552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552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7" name="Picture 16" descr="AVAC_envelop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2648" y="21511010"/>
            <a:ext cx="1323583" cy="185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41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8" r:id="rId1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" y="30128150"/>
            <a:ext cx="21945600" cy="2790250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21945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2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75" y="30834828"/>
            <a:ext cx="1634945" cy="1332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49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</p:sldLayoutIdLst>
  <p:timing>
    <p:tnLst>
      <p:par>
        <p:cTn id="1" dur="indefinite" restart="never" nodeType="tmRoot"/>
      </p:par>
    </p:tnLst>
  </p:timing>
  <p:txStyles>
    <p:titleStyle>
      <a:lvl1pPr algn="ctr" defTabSz="109728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1097280" rtl="0" eaLnBrk="1" latinLnBrk="0" hangingPunct="1">
        <a:spcBef>
          <a:spcPct val="20000"/>
        </a:spcBef>
        <a:buFont typeface="Arial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buFont typeface="Arial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1097280" rtl="0" eaLnBrk="1" latinLnBrk="0" hangingPunct="1">
        <a:spcBef>
          <a:spcPct val="20000"/>
        </a:spcBef>
        <a:buFont typeface="Arial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1097280" rtl="0" eaLnBrk="1" latinLnBrk="0" hangingPunct="1">
        <a:spcBef>
          <a:spcPct val="20000"/>
        </a:spcBef>
        <a:buFont typeface="Arial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1097280" rtl="0" eaLnBrk="1" latinLnBrk="0" hangingPunct="1">
        <a:spcBef>
          <a:spcPct val="20000"/>
        </a:spcBef>
        <a:buFont typeface="Arial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9252198"/>
            <a:ext cx="21945600" cy="13666200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42"/>
          </a:p>
        </p:txBody>
      </p:sp>
      <p:sp>
        <p:nvSpPr>
          <p:cNvPr id="8" name="TextBox 7"/>
          <p:cNvSpPr txBox="1"/>
          <p:nvPr/>
        </p:nvSpPr>
        <p:spPr>
          <a:xfrm>
            <a:off x="2133441" y="4122319"/>
            <a:ext cx="18194887" cy="451701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12000" dirty="0" smtClean="0">
                <a:solidFill>
                  <a:schemeClr val="tx2"/>
                </a:solidFill>
                <a:latin typeface="+mj-lt"/>
                <a:cs typeface="Calibri"/>
              </a:rPr>
              <a:t>Connect With Us</a:t>
            </a:r>
            <a:endParaRPr lang="en-US" sz="72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155369" y="21910140"/>
            <a:ext cx="1323583" cy="7735483"/>
            <a:chOff x="4178300" y="1156768"/>
            <a:chExt cx="763524" cy="2231152"/>
          </a:xfrm>
        </p:grpSpPr>
        <p:pic>
          <p:nvPicPr>
            <p:cNvPr id="10" name="Picture 9" descr="AVAC_twit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1" name="Picture 10" descr="AVAC_faceboo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2" name="Picture 11" descr="AVAC_youtube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3859531" y="21979987"/>
            <a:ext cx="6337526" cy="3674789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408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408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408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408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5369" y="12345062"/>
            <a:ext cx="17690513" cy="1920526"/>
          </a:xfrm>
          <a:prstGeom prst="rect">
            <a:avLst/>
          </a:prstGeom>
          <a:noFill/>
        </p:spPr>
        <p:txBody>
          <a:bodyPr wrap="square" lIns="0" tIns="109728" rIns="219456" bIns="109728" rtlCol="0">
            <a:spAutoFit/>
          </a:bodyPr>
          <a:lstStyle/>
          <a:p>
            <a:r>
              <a:rPr lang="en-US" sz="5520" dirty="0" smtClean="0">
                <a:latin typeface="Calibri"/>
                <a:cs typeface="Calibri"/>
              </a:rPr>
              <a:t>Sign up for our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5520" dirty="0" smtClean="0">
                <a:latin typeface="Calibri"/>
                <a:cs typeface="Calibri"/>
              </a:rPr>
              <a:t>and </a:t>
            </a:r>
            <a:r>
              <a:rPr lang="en-US" sz="552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552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5520" dirty="0" smtClean="0">
                <a:latin typeface="Calibri"/>
                <a:cs typeface="Calibri"/>
              </a:rPr>
              <a:t> newsletters at: </a:t>
            </a:r>
            <a:r>
              <a:rPr lang="en-US" sz="552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552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5" name="Picture 14" descr="AVAC_envelo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69" y="10411678"/>
            <a:ext cx="1323583" cy="1854600"/>
          </a:xfrm>
          <a:prstGeom prst="rect">
            <a:avLst/>
          </a:prstGeom>
        </p:spPr>
      </p:pic>
      <p:pic>
        <p:nvPicPr>
          <p:cNvPr id="16" name="Picture 15" descr="AVAC_globeLef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985" y="21050230"/>
            <a:ext cx="7650960" cy="143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00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timing>
    <p:tnLst>
      <p:par>
        <p:cTn id="1" dur="indefinite" restart="never" nodeType="tmRoot"/>
      </p:par>
    </p:tnLst>
  </p:timing>
  <p:txStyles>
    <p:titleStyle>
      <a:lvl1pPr algn="ctr" defTabSz="2194560" rtl="0" eaLnBrk="1" latinLnBrk="0" hangingPunct="1"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anose="020B0604020202020204" pitchFamily="34" charset="0"/>
        <a:buChar char="–"/>
        <a:defRPr sz="672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009620" y="18694404"/>
            <a:ext cx="5929094" cy="1276095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80161" y="21579840"/>
            <a:ext cx="15731681" cy="7315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1" y="2560325"/>
            <a:ext cx="15731681" cy="18084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832589" y="29626577"/>
            <a:ext cx="2881111" cy="1752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60" y="29626562"/>
            <a:ext cx="13948138" cy="1752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658624" y="26776697"/>
            <a:ext cx="2056577" cy="32156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2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62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2" r:id="rId10"/>
    <p:sldLayoutId id="2147484663" r:id="rId11"/>
    <p:sldLayoutId id="2147484664" r:id="rId12"/>
    <p:sldLayoutId id="2147484665" r:id="rId13"/>
    <p:sldLayoutId id="2147484666" r:id="rId14"/>
    <p:sldLayoutId id="2147484667" r:id="rId15"/>
    <p:sldLayoutId id="2147484668" r:id="rId16"/>
    <p:sldLayoutId id="2147484669" r:id="rId17"/>
  </p:sldLayoutIdLst>
  <p:txStyles>
    <p:titleStyle>
      <a:lvl1pPr algn="l" defTabSz="1097280" rtl="0" eaLnBrk="1" latinLnBrk="0" hangingPunct="1">
        <a:spcBef>
          <a:spcPct val="0"/>
        </a:spcBef>
        <a:buNone/>
        <a:defRPr sz="768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1783080" indent="-68580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432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2880360" indent="-68580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84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3703320" indent="-41148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4800600" indent="-41148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603504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713232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822960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9326880" indent="-548640" algn="l" defTabSz="1097280" rtl="0" eaLnBrk="1" latinLnBrk="0" hangingPunct="1">
        <a:spcBef>
          <a:spcPct val="20000"/>
        </a:spcBef>
        <a:spcAft>
          <a:spcPts val="144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336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109728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31568" y="807444"/>
            <a:ext cx="20545681" cy="290447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 smtClean="0">
                <a:ea typeface="Avenir Next" charset="0"/>
                <a:cs typeface="Avenir Next" charset="0"/>
              </a:rPr>
              <a:t>“</a:t>
            </a:r>
            <a:r>
              <a:rPr lang="en-US" sz="4400" b="1" dirty="0">
                <a:latin typeface="Book Antiqua" charset="0"/>
                <a:ea typeface="Book Antiqua" charset="0"/>
                <a:cs typeface="Book Antiqua" charset="0"/>
              </a:rPr>
              <a:t>Championing self-testing as part of the </a:t>
            </a:r>
            <a:r>
              <a:rPr lang="en-US" sz="4400" b="1" dirty="0" err="1" smtClean="0">
                <a:latin typeface="Book Antiqua" charset="0"/>
                <a:ea typeface="Book Antiqua" charset="0"/>
                <a:cs typeface="Book Antiqua" charset="0"/>
              </a:rPr>
              <a:t>PreP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sz="4400" b="1" dirty="0">
                <a:latin typeface="Book Antiqua" charset="0"/>
                <a:ea typeface="Book Antiqua" charset="0"/>
                <a:cs typeface="Book Antiqua" charset="0"/>
              </a:rPr>
              <a:t>package and 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/>
            </a:r>
            <a:b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sz="4400" b="1" dirty="0">
                <a:latin typeface="Book Antiqua" charset="0"/>
                <a:ea typeface="Book Antiqua" charset="0"/>
                <a:cs typeface="Book Antiqua" charset="0"/>
              </a:rPr>
              <a:t>first “90” in 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Kenya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”</a:t>
            </a:r>
            <a:r>
              <a:rPr lang="en-US" sz="4400" b="1" dirty="0">
                <a:ea typeface="Avenir Next" charset="0"/>
                <a:cs typeface="Avenir Next" charset="0"/>
              </a:rPr>
              <a:t/>
            </a:r>
            <a:br>
              <a:rPr lang="en-US" sz="4400" b="1" dirty="0">
                <a:ea typeface="Avenir Next" charset="0"/>
                <a:cs typeface="Avenir Next" charset="0"/>
              </a:rPr>
            </a:br>
            <a:r>
              <a:rPr lang="en-US" sz="4400" b="1" dirty="0">
                <a:ea typeface="Avenir Next" charset="0"/>
                <a:cs typeface="Avenir Next" charset="0"/>
              </a:rPr>
              <a:t/>
            </a:r>
            <a:br>
              <a:rPr lang="en-US" sz="4400" b="1" dirty="0">
                <a:ea typeface="Avenir Next" charset="0"/>
                <a:cs typeface="Avenir Next" charset="0"/>
              </a:rPr>
            </a:b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Peter </a:t>
            </a:r>
            <a:r>
              <a:rPr lang="en-US" sz="4400" b="1" dirty="0" err="1" smtClean="0">
                <a:latin typeface="Book Antiqua" charset="0"/>
                <a:ea typeface="Book Antiqua" charset="0"/>
                <a:cs typeface="Book Antiqua" charset="0"/>
              </a:rPr>
              <a:t>mogere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, 2017 </a:t>
            </a:r>
            <a:r>
              <a:rPr lang="en-US" sz="4400" b="1" dirty="0">
                <a:latin typeface="Book Antiqua" charset="0"/>
                <a:ea typeface="Book Antiqua" charset="0"/>
                <a:cs typeface="Book Antiqua" charset="0"/>
              </a:rPr>
              <a:t>AVAC Advocacy 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Fellow</a:t>
            </a:r>
            <a:b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</a:b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 Hosted </a:t>
            </a:r>
            <a:r>
              <a:rPr lang="en-US" sz="4400" b="1" dirty="0" err="1" smtClean="0">
                <a:latin typeface="Book Antiqua" charset="0"/>
                <a:ea typeface="Book Antiqua" charset="0"/>
                <a:cs typeface="Book Antiqua" charset="0"/>
              </a:rPr>
              <a:t>bY</a:t>
            </a:r>
            <a:r>
              <a:rPr lang="en-US" sz="4400" b="1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GB" sz="4400" b="1" dirty="0">
                <a:latin typeface="Book Antiqua" charset="0"/>
                <a:ea typeface="Book Antiqua" charset="0"/>
                <a:cs typeface="Book Antiqua" charset="0"/>
              </a:rPr>
              <a:t>Kenya Medical Research Institute (PHRD Project)</a:t>
            </a:r>
            <a:r>
              <a:rPr lang="en-US" sz="4400" b="1" dirty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sz="4900" b="1" dirty="0"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4900" b="1" dirty="0">
                <a:latin typeface="Avenir Next" charset="0"/>
                <a:ea typeface="Avenir Next" charset="0"/>
                <a:cs typeface="Avenir Next" charset="0"/>
              </a:rPr>
            </a:br>
            <a:r>
              <a:rPr lang="en-US" sz="4900" b="1" dirty="0">
                <a:latin typeface="Avenir Next" charset="0"/>
                <a:ea typeface="Avenir Next" charset="0"/>
                <a:cs typeface="Avenir Next" charset="0"/>
              </a:rPr>
              <a:t/>
            </a:r>
            <a:br>
              <a:rPr lang="en-US" sz="4900" b="1" dirty="0">
                <a:latin typeface="Avenir Next" charset="0"/>
                <a:ea typeface="Avenir Next" charset="0"/>
                <a:cs typeface="Avenir Next" charset="0"/>
              </a:rPr>
            </a:br>
            <a:endParaRPr lang="en-US" sz="4900" b="1" dirty="0">
              <a:latin typeface="Avenir Next" charset="0"/>
              <a:ea typeface="Avenir Next" charset="0"/>
              <a:cs typeface="Avenir Next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4777" y="5023920"/>
            <a:ext cx="9406320" cy="5592041"/>
          </a:xfrm>
        </p:spPr>
        <p:txBody>
          <a:bodyPr>
            <a:no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Blip>
                <a:blip r:embed="rId3"/>
              </a:buBlip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lvl="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Development and adoption of guidelines on HIV self-testing for enhanced PrEP delivery and targeting the first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90</a:t>
            </a: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lvl="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Support for demand creation for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self-testing</a:t>
            </a: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lvl="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Advocate for funding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for HIV self-testing</a:t>
            </a: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0" y="11608816"/>
            <a:ext cx="10303727" cy="4447820"/>
          </a:xfrm>
        </p:spPr>
        <p:txBody>
          <a:bodyPr>
            <a:normAutofit lnSpcReduction="10000"/>
          </a:bodyPr>
          <a:lstStyle/>
          <a:p>
            <a:pPr lvl="0" hangingPunct="0">
              <a:buFont typeface="Wingdings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HIV Self-testing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guidelines in place and adapted</a:t>
            </a:r>
          </a:p>
          <a:p>
            <a:pPr lvl="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Sustained provision of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HIV Self-testing to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the public (either commercial or fully subsidized models)</a:t>
            </a:r>
          </a:p>
          <a:p>
            <a:pPr lvl="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Improved indicators for accelerated achievement of UNAIDS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first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90</a:t>
            </a:r>
          </a:p>
        </p:txBody>
      </p:sp>
      <p:sp>
        <p:nvSpPr>
          <p:cNvPr id="3" name="Rectangle 2"/>
          <p:cNvSpPr/>
          <p:nvPr/>
        </p:nvSpPr>
        <p:spPr>
          <a:xfrm>
            <a:off x="10777659" y="5664836"/>
            <a:ext cx="100082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Government embracing new strategy for HIV diagnosis (HIVST), to reach out to the general population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Newly diagnosed HIV infected individuals are initiated HAART immediately or within 2 weeks regardless of CD4 cell counts (“</a:t>
            </a:r>
            <a:r>
              <a:rPr lang="en-US" sz="3600" i="1" dirty="0" err="1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anza</a:t>
            </a:r>
            <a:r>
              <a:rPr lang="en-US" sz="3600" i="1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sz="3600" i="1" dirty="0" err="1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sasa</a:t>
            </a:r>
            <a:r>
              <a:rPr lang="en-US" sz="3600" i="1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”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).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 smtClean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PrEP is available to the general population for free at government and selected private healthcare facilities.</a:t>
            </a: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723384" y="13615234"/>
            <a:ext cx="10409658" cy="8059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Blip>
                <a:blip r:embed="rId3"/>
              </a:buBlip>
            </a:pPr>
            <a:endParaRPr lang="en-US" sz="3600" dirty="0" smtClean="0">
              <a:solidFill>
                <a:srgbClr val="00000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Some of the key populations e.g. MSM, LGBTI, sex workers etc. are violated, socially excluded, physically and verbally abused. </a:t>
            </a:r>
            <a:endParaRPr lang="en-US" sz="3600" dirty="0" smtClean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1773852" lvl="1" indent="-457200" hangingPunct="0">
              <a:buFont typeface="Courier New" charset="0"/>
              <a:buChar char="o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This group would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greatly benefit from HIV interventions. </a:t>
            </a:r>
            <a:endParaRPr lang="en-US" sz="3600" dirty="0" smtClean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1773852" lvl="1" indent="-457200" hangingPunct="0">
              <a:buFont typeface="Courier New" charset="0"/>
              <a:buChar char="o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constitution and penal laws are punitive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.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Sustainability of effective interventions is uncertain. </a:t>
            </a:r>
            <a:endParaRPr lang="en-US" sz="3600" dirty="0" smtClean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1773852" lvl="1" indent="-457200" hangingPunct="0">
              <a:buFont typeface="Courier New" charset="0"/>
              <a:buChar char="o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The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country relies on well-wishers/donors.</a:t>
            </a:r>
          </a:p>
          <a:p>
            <a:r>
              <a:rPr lang="en-US" sz="3600" b="1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 </a:t>
            </a: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41831" y="12967799"/>
            <a:ext cx="73128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Areas that need improvement</a:t>
            </a:r>
            <a:endParaRPr lang="en-US" sz="40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1297" y="4456636"/>
            <a:ext cx="53454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Project Goals</a:t>
            </a:r>
            <a:endParaRPr lang="en-US" sz="4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0894" y="10464595"/>
            <a:ext cx="8044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Expected outcomes/milestones</a:t>
            </a:r>
            <a:endParaRPr lang="en-US" sz="4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1769" y="16494126"/>
            <a:ext cx="64668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Anticipated challenges</a:t>
            </a:r>
            <a:endParaRPr lang="en-US" sz="4000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1297" y="18253588"/>
            <a:ext cx="95724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Resistance </a:t>
            </a: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from HIV testing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providers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Will people really do the test after purchase or issue of self-test kits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?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Linkage to care for reactive test is still </a:t>
            </a:r>
            <a:r>
              <a:rPr lang="en-US" sz="36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unknown</a:t>
            </a:r>
          </a:p>
          <a:p>
            <a:pPr marL="457200" lvl="0" indent="-457200" hangingPunct="0">
              <a:buFont typeface="Wingdings" charset="2"/>
              <a:buChar char="q"/>
            </a:pPr>
            <a:endParaRPr lang="en-US" sz="36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457200" lvl="0" indent="-457200" hangingPunct="0">
              <a:buFont typeface="Wingdings" charset="2"/>
              <a:buChar char="q"/>
            </a:pPr>
            <a:r>
              <a:rPr lang="en-US" sz="36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Sustainability of HIVST provision.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9681096" y="4590510"/>
            <a:ext cx="11327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Current prevention landscape/issues in Kenya</a:t>
            </a:r>
            <a:endParaRPr lang="en-US" sz="4000" b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0" name="Content Placeholder 5"/>
          <p:cNvSpPr txBox="1">
            <a:spLocks/>
          </p:cNvSpPr>
          <p:nvPr/>
        </p:nvSpPr>
        <p:spPr>
          <a:xfrm>
            <a:off x="5042506" y="24737420"/>
            <a:ext cx="11361757" cy="8783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685800" indent="-6858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1783080" indent="-6858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432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2880360" indent="-68580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84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3703320" indent="-41148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4800600" indent="-41148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603504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713232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822960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9326880" indent="-548640" algn="l" defTabSz="1097280" rtl="0" eaLnBrk="1" latinLnBrk="0" hangingPunct="1">
              <a:spcBef>
                <a:spcPct val="20000"/>
              </a:spcBef>
              <a:spcAft>
                <a:spcPts val="144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336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charset="2"/>
              <a:buBlip>
                <a:blip r:embed="rId3"/>
              </a:buBlip>
            </a:pP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pPr lvl="0" hangingPunct="0">
              <a:buFont typeface="Wingdings" charset="2"/>
              <a:buChar char="q"/>
            </a:pP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National AIDS &amp; STI Control </a:t>
            </a:r>
            <a:r>
              <a:rPr lang="en-US" sz="2800" dirty="0" err="1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Programme</a:t>
            </a: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 (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NASCOP)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Clinton </a:t>
            </a: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Health Access Initiative (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CHAI)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JHPIEGO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Population Services Kenya </a:t>
            </a: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(PSK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)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LVCT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Civil </a:t>
            </a: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Society 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Organizations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WHO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PEPFAR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T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he Global Fund</a:t>
            </a:r>
          </a:p>
          <a:p>
            <a:pPr lvl="0" hangingPunct="0">
              <a:buFont typeface="Wingdings" charset="2"/>
              <a:buChar char="q"/>
            </a:pP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Kenya </a:t>
            </a:r>
            <a:r>
              <a:rPr lang="en-US" sz="2800" dirty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Pharmaceutical </a:t>
            </a:r>
            <a:r>
              <a:rPr lang="en-US" sz="2800" dirty="0" smtClean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rPr>
              <a:t>Association</a:t>
            </a:r>
            <a:endParaRPr lang="en-US" sz="2800" dirty="0">
              <a:solidFill>
                <a:schemeClr val="bg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58155" y="24155510"/>
            <a:ext cx="71584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Book Antiqua" charset="0"/>
                <a:ea typeface="Book Antiqua" charset="0"/>
                <a:cs typeface="Book Antiqua" charset="0"/>
              </a:rPr>
              <a:t>Partners / Key Allies</a:t>
            </a:r>
            <a:endParaRPr lang="en-US" sz="4000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6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. AVAC Closing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. AVAC Clo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Presentation2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1_4. AVAC Closing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1_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1_3. AVAC Clo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1021</TotalTime>
  <Words>262</Words>
  <Application>Microsoft Macintosh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</vt:i4>
      </vt:variant>
    </vt:vector>
  </HeadingPairs>
  <TitlesOfParts>
    <vt:vector size="22" baseType="lpstr">
      <vt:lpstr>Arial Narrow</vt:lpstr>
      <vt:lpstr>Avenir Next</vt:lpstr>
      <vt:lpstr>Book Antiqua</vt:lpstr>
      <vt:lpstr>Calibri</vt:lpstr>
      <vt:lpstr>Cambria</vt:lpstr>
      <vt:lpstr>Century Gothic</vt:lpstr>
      <vt:lpstr>Courier New</vt:lpstr>
      <vt:lpstr>Symbol</vt:lpstr>
      <vt:lpstr>Times New Roman</vt:lpstr>
      <vt:lpstr>Wingdings</vt:lpstr>
      <vt:lpstr>Wingdings 3</vt:lpstr>
      <vt:lpstr>Arial</vt:lpstr>
      <vt:lpstr>Presentation2</vt:lpstr>
      <vt:lpstr>4. AVAC Closing</vt:lpstr>
      <vt:lpstr>2. AVAC Content</vt:lpstr>
      <vt:lpstr>3. AVAC Closing</vt:lpstr>
      <vt:lpstr>1_Presentation2</vt:lpstr>
      <vt:lpstr>1_4. AVAC Closing</vt:lpstr>
      <vt:lpstr>1_2. AVAC Content</vt:lpstr>
      <vt:lpstr>1_3. AVAC Closing</vt:lpstr>
      <vt:lpstr>Slice</vt:lpstr>
      <vt:lpstr> “Championing self-testing as part of the PreP package and  the first “90” in Kenya”  Peter mogere, 2017 AVAC Advocacy Fellow  Hosted bY Kenya Medical Research Institute (PHRD Project)   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Advocacy to expand VMMC services to Key Migrating Populations (Factory workers, Mine workers and Construction workers), students and traditional initiates.</dc:title>
  <dc:creator>Nkoe Litaba</dc:creator>
  <cp:lastModifiedBy>Angelo Kaggwa-Katumba</cp:lastModifiedBy>
  <cp:revision>56</cp:revision>
  <cp:lastPrinted>2017-04-14T17:18:38Z</cp:lastPrinted>
  <dcterms:created xsi:type="dcterms:W3CDTF">2017-04-10T10:30:01Z</dcterms:created>
  <dcterms:modified xsi:type="dcterms:W3CDTF">2017-04-14T17:21:08Z</dcterms:modified>
</cp:coreProperties>
</file>