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EF5018-8BD5-6349-8D74-7A34C6F48050}" v="1" dt="2025-10-16T01:10:05.3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9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11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a Sutton" userId="58e35833-fc1c-4c6d-806e-e934c341ffe0" providerId="ADAL" clId="{24FEC507-435A-5F4C-8811-68B58B07561D}"/>
    <pc:docChg chg="custSel modSld">
      <pc:chgData name="Roberta Sutton" userId="58e35833-fc1c-4c6d-806e-e934c341ffe0" providerId="ADAL" clId="{24FEC507-435A-5F4C-8811-68B58B07561D}" dt="2025-10-16T01:10:38.612" v="10" actId="1076"/>
      <pc:docMkLst>
        <pc:docMk/>
      </pc:docMkLst>
      <pc:sldChg chg="addSp delSp modSp mod">
        <pc:chgData name="Roberta Sutton" userId="58e35833-fc1c-4c6d-806e-e934c341ffe0" providerId="ADAL" clId="{24FEC507-435A-5F4C-8811-68B58B07561D}" dt="2025-10-16T01:10:38.612" v="10" actId="1076"/>
        <pc:sldMkLst>
          <pc:docMk/>
          <pc:sldMk cId="1553715753" sldId="278"/>
        </pc:sldMkLst>
        <pc:spChg chg="mod">
          <ac:chgData name="Roberta Sutton" userId="58e35833-fc1c-4c6d-806e-e934c341ffe0" providerId="ADAL" clId="{24FEC507-435A-5F4C-8811-68B58B07561D}" dt="2025-10-16T01:10:19.339" v="5" actId="20577"/>
          <ac:spMkLst>
            <pc:docMk/>
            <pc:sldMk cId="1553715753" sldId="278"/>
            <ac:spMk id="2" creationId="{B31BC881-6C17-4A48-A652-7F7B4EED57B3}"/>
          </ac:spMkLst>
        </pc:spChg>
        <pc:picChg chg="add mod">
          <ac:chgData name="Roberta Sutton" userId="58e35833-fc1c-4c6d-806e-e934c341ffe0" providerId="ADAL" clId="{24FEC507-435A-5F4C-8811-68B58B07561D}" dt="2025-10-16T01:10:38.612" v="10" actId="1076"/>
          <ac:picMkLst>
            <pc:docMk/>
            <pc:sldMk cId="1553715753" sldId="278"/>
            <ac:picMk id="3" creationId="{65439E45-1A44-29A4-29C2-33453247684F}"/>
          </ac:picMkLst>
        </pc:picChg>
        <pc:picChg chg="del">
          <ac:chgData name="Roberta Sutton" userId="58e35833-fc1c-4c6d-806e-e934c341ffe0" providerId="ADAL" clId="{24FEC507-435A-5F4C-8811-68B58B07561D}" dt="2025-10-16T01:10:04.259" v="0" actId="478"/>
          <ac:picMkLst>
            <pc:docMk/>
            <pc:sldMk cId="1553715753" sldId="278"/>
            <ac:picMk id="4" creationId="{A0E0C7E2-5F98-E767-CE74-7BD5FE1D728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912152" y="5951635"/>
            <a:ext cx="1114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October 2025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CAB Supply Available to LMICs</a:t>
            </a:r>
            <a:endParaRPr lang="en-US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439E45-1A44-29A4-29C2-3345324768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553" y="1115203"/>
            <a:ext cx="9518748" cy="5565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0e1ad4b8b3f31aca1fcf91240d1d874f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6d6340dce352ff06d1888b84ad0523d5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4AE0FE-A48B-4956-96CC-41B2B678E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ecbb6b75-ed16-40cd-a9a8-77cf87046b80"/>
    <ds:schemaRef ds:uri="http://schemas.microsoft.com/office/2006/metadata/properties"/>
    <ds:schemaRef ds:uri="http://purl.org/dc/terms/"/>
    <ds:schemaRef ds:uri="http://schemas.microsoft.com/office/2006/documentManagement/types"/>
    <ds:schemaRef ds:uri="537d2ee8-cfed-489f-8fdb-1f0a01b7be07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5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CAB Supply Available to LMICs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Roberta Sutton</dc:creator>
  <cp:keywords/>
  <dc:description/>
  <cp:lastModifiedBy>Roberta Sutton</cp:lastModifiedBy>
  <cp:revision>7</cp:revision>
  <dcterms:created xsi:type="dcterms:W3CDTF">2025-09-30T18:43:54Z</dcterms:created>
  <dcterms:modified xsi:type="dcterms:W3CDTF">2025-10-16T01:10:40Z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