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706A91-6E0C-DE40-B11E-5C19FBC2F63B}" v="1" dt="2025-10-16T01:13:26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9"/>
    <p:restoredTop sz="96405"/>
  </p:normalViewPr>
  <p:slideViewPr>
    <p:cSldViewPr snapToGrid="0" snapToObjects="1">
      <p:cViewPr varScale="1">
        <p:scale>
          <a:sx n="124" d="100"/>
          <a:sy n="124" d="100"/>
        </p:scale>
        <p:origin x="9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a Sutton" userId="58e35833-fc1c-4c6d-806e-e934c341ffe0" providerId="ADAL" clId="{24FEC507-435A-5F4C-8811-68B58B07561D}"/>
    <pc:docChg chg="custSel modSld">
      <pc:chgData name="Roberta Sutton" userId="58e35833-fc1c-4c6d-806e-e934c341ffe0" providerId="ADAL" clId="{24FEC507-435A-5F4C-8811-68B58B07561D}" dt="2025-10-16T01:14:29.979" v="119" actId="1076"/>
      <pc:docMkLst>
        <pc:docMk/>
      </pc:docMkLst>
      <pc:sldChg chg="addSp delSp modSp mod">
        <pc:chgData name="Roberta Sutton" userId="58e35833-fc1c-4c6d-806e-e934c341ffe0" providerId="ADAL" clId="{24FEC507-435A-5F4C-8811-68B58B07561D}" dt="2025-10-16T01:14:29.979" v="119" actId="1076"/>
        <pc:sldMkLst>
          <pc:docMk/>
          <pc:sldMk cId="1553715753" sldId="278"/>
        </pc:sldMkLst>
        <pc:spChg chg="mod">
          <ac:chgData name="Roberta Sutton" userId="58e35833-fc1c-4c6d-806e-e934c341ffe0" providerId="ADAL" clId="{24FEC507-435A-5F4C-8811-68B58B07561D}" dt="2025-10-16T01:13:37.617" v="37" actId="20577"/>
          <ac:spMkLst>
            <pc:docMk/>
            <pc:sldMk cId="1553715753" sldId="278"/>
            <ac:spMk id="2" creationId="{B31BC881-6C17-4A48-A652-7F7B4EED57B3}"/>
          </ac:spMkLst>
        </pc:spChg>
        <pc:spChg chg="mod">
          <ac:chgData name="Roberta Sutton" userId="58e35833-fc1c-4c6d-806e-e934c341ffe0" providerId="ADAL" clId="{24FEC507-435A-5F4C-8811-68B58B07561D}" dt="2025-10-16T01:14:12.024" v="115" actId="20577"/>
          <ac:spMkLst>
            <pc:docMk/>
            <pc:sldMk cId="1553715753" sldId="278"/>
            <ac:spMk id="5" creationId="{78A9C628-B6F8-AF04-DB31-3B004C1FE826}"/>
          </ac:spMkLst>
        </pc:spChg>
        <pc:picChg chg="add mod modCrop">
          <ac:chgData name="Roberta Sutton" userId="58e35833-fc1c-4c6d-806e-e934c341ffe0" providerId="ADAL" clId="{24FEC507-435A-5F4C-8811-68B58B07561D}" dt="2025-10-16T01:14:29.979" v="119" actId="1076"/>
          <ac:picMkLst>
            <pc:docMk/>
            <pc:sldMk cId="1553715753" sldId="278"/>
            <ac:picMk id="3" creationId="{FFE05CCA-012E-C486-81E4-AD8142F4097A}"/>
          </ac:picMkLst>
        </pc:picChg>
        <pc:picChg chg="del">
          <ac:chgData name="Roberta Sutton" userId="58e35833-fc1c-4c6d-806e-e934c341ffe0" providerId="ADAL" clId="{24FEC507-435A-5F4C-8811-68B58B07561D}" dt="2025-10-16T01:13:07.499" v="0" actId="478"/>
          <ac:picMkLst>
            <pc:docMk/>
            <pc:sldMk cId="1553715753" sldId="278"/>
            <ac:picMk id="6" creationId="{6C6CE2C7-4790-A0A6-EA35-920DE897D70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12152" y="5951635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DVR Implementation Science Studies</a:t>
            </a:r>
            <a:endParaRPr lang="en-US" b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9C628-B6F8-AF04-DB31-3B004C1FE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13 completed, ongoing, or planned, and 6 on hold for DVR in 10 countries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E05CCA-012E-C486-81E4-AD8142F409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643"/>
          <a:stretch>
            <a:fillRect/>
          </a:stretch>
        </p:blipFill>
        <p:spPr>
          <a:xfrm>
            <a:off x="1813817" y="1718781"/>
            <a:ext cx="8564366" cy="513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www.w3.org/XML/1998/namespace"/>
    <ds:schemaRef ds:uri="ecbb6b75-ed16-40cd-a9a8-77cf87046b80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537d2ee8-cfed-489f-8fdb-1f0a01b7be07"/>
    <ds:schemaRef ds:uri="http://schemas.microsoft.com/office/2006/metadata/propertie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21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DVR Implementation Science Studies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Roberta Sutton</cp:lastModifiedBy>
  <cp:revision>8</cp:revision>
  <dcterms:created xsi:type="dcterms:W3CDTF">2025-09-30T18:43:54Z</dcterms:created>
  <dcterms:modified xsi:type="dcterms:W3CDTF">2025-10-16T01:14:31Z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