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1D4036-3EAB-5E45-BD35-E6C6053FA661}" v="1" dt="2025-10-16T01:08:07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11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a Sutton" userId="58e35833-fc1c-4c6d-806e-e934c341ffe0" providerId="ADAL" clId="{24FEC507-435A-5F4C-8811-68B58B07561D}"/>
    <pc:docChg chg="custSel modSld">
      <pc:chgData name="Roberta Sutton" userId="58e35833-fc1c-4c6d-806e-e934c341ffe0" providerId="ADAL" clId="{24FEC507-435A-5F4C-8811-68B58B07561D}" dt="2025-10-16T01:08:49.784" v="53" actId="1076"/>
      <pc:docMkLst>
        <pc:docMk/>
      </pc:docMkLst>
      <pc:sldChg chg="addSp delSp modSp mod">
        <pc:chgData name="Roberta Sutton" userId="58e35833-fc1c-4c6d-806e-e934c341ffe0" providerId="ADAL" clId="{24FEC507-435A-5F4C-8811-68B58B07561D}" dt="2025-10-16T01:08:49.784" v="53" actId="1076"/>
        <pc:sldMkLst>
          <pc:docMk/>
          <pc:sldMk cId="1553715753" sldId="278"/>
        </pc:sldMkLst>
        <pc:spChg chg="mod">
          <ac:chgData name="Roberta Sutton" userId="58e35833-fc1c-4c6d-806e-e934c341ffe0" providerId="ADAL" clId="{24FEC507-435A-5F4C-8811-68B58B07561D}" dt="2025-10-16T01:08:32.598" v="49" actId="20577"/>
          <ac:spMkLst>
            <pc:docMk/>
            <pc:sldMk cId="1553715753" sldId="278"/>
            <ac:spMk id="2" creationId="{B31BC881-6C17-4A48-A652-7F7B4EED57B3}"/>
          </ac:spMkLst>
        </pc:spChg>
        <pc:spChg chg="del">
          <ac:chgData name="Roberta Sutton" userId="58e35833-fc1c-4c6d-806e-e934c341ffe0" providerId="ADAL" clId="{24FEC507-435A-5F4C-8811-68B58B07561D}" dt="2025-10-16T01:08:15.246" v="3" actId="478"/>
          <ac:spMkLst>
            <pc:docMk/>
            <pc:sldMk cId="1553715753" sldId="278"/>
            <ac:spMk id="5" creationId="{78A9C628-B6F8-AF04-DB31-3B004C1FE826}"/>
          </ac:spMkLst>
        </pc:spChg>
        <pc:spChg chg="add del mod">
          <ac:chgData name="Roberta Sutton" userId="58e35833-fc1c-4c6d-806e-e934c341ffe0" providerId="ADAL" clId="{24FEC507-435A-5F4C-8811-68B58B07561D}" dt="2025-10-16T01:08:17.743" v="4" actId="478"/>
          <ac:spMkLst>
            <pc:docMk/>
            <pc:sldMk cId="1553715753" sldId="278"/>
            <ac:spMk id="7" creationId="{D3611CC5-6804-CC96-EFAE-281C32DF8CC2}"/>
          </ac:spMkLst>
        </pc:spChg>
        <pc:picChg chg="del">
          <ac:chgData name="Roberta Sutton" userId="58e35833-fc1c-4c6d-806e-e934c341ffe0" providerId="ADAL" clId="{24FEC507-435A-5F4C-8811-68B58B07561D}" dt="2025-10-16T01:08:04.085" v="0" actId="478"/>
          <ac:picMkLst>
            <pc:docMk/>
            <pc:sldMk cId="1553715753" sldId="278"/>
            <ac:picMk id="3" creationId="{B2AADDCB-7013-C082-0935-D25EA0057633}"/>
          </ac:picMkLst>
        </pc:picChg>
        <pc:picChg chg="add mod modCrop">
          <ac:chgData name="Roberta Sutton" userId="58e35833-fc1c-4c6d-806e-e934c341ffe0" providerId="ADAL" clId="{24FEC507-435A-5F4C-8811-68B58B07561D}" dt="2025-10-16T01:08:49.784" v="53" actId="1076"/>
          <ac:picMkLst>
            <pc:docMk/>
            <pc:sldMk cId="1553715753" sldId="278"/>
            <ac:picMk id="4" creationId="{A0E0C7E2-5F98-E767-CE74-7BD5FE1D728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12152" y="5951635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DVR Supply Available to LMICs</a:t>
            </a:r>
            <a:endParaRPr lang="en-US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E0C7E2-5F98-E767-CE74-7BD5FE1D72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961"/>
          <a:stretch>
            <a:fillRect/>
          </a:stretch>
        </p:blipFill>
        <p:spPr>
          <a:xfrm>
            <a:off x="3095011" y="1195188"/>
            <a:ext cx="6001978" cy="5587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http://purl.org/dc/elements/1.1/"/>
    <ds:schemaRef ds:uri="http://www.w3.org/XML/1998/namespace"/>
    <ds:schemaRef ds:uri="537d2ee8-cfed-489f-8fdb-1f0a01b7be07"/>
    <ds:schemaRef ds:uri="ecbb6b75-ed16-40cd-a9a8-77cf87046b80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DVR Supply Available to LMICs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6</cp:revision>
  <dcterms:created xsi:type="dcterms:W3CDTF">2025-09-30T18:43:54Z</dcterms:created>
  <dcterms:modified xsi:type="dcterms:W3CDTF">2025-10-16T01:08:51Z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