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9F7DC9-2193-8E78-8CD1-12EC0D0AE4AA}" v="46" dt="2025-10-29T20:21:52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2"/>
    <p:restoredTop sz="96405"/>
  </p:normalViewPr>
  <p:slideViewPr>
    <p:cSldViewPr snapToGrid="0" snapToObjects="1">
      <p:cViewPr varScale="1">
        <p:scale>
          <a:sx n="148" d="100"/>
          <a:sy n="148" d="100"/>
        </p:scale>
        <p:origin x="21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44890" y="5951635"/>
            <a:ext cx="1521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June 2025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</a:t>
            </a:r>
            <a:r>
              <a:rPr lang="en-US" dirty="0" err="1"/>
              <a:t>Lenacapavir</a:t>
            </a:r>
            <a:r>
              <a:rPr lang="en-US" dirty="0"/>
              <a:t> Trials</a:t>
            </a:r>
          </a:p>
        </p:txBody>
      </p:sp>
      <p:pic>
        <p:nvPicPr>
          <p:cNvPr id="3" name="Picture 2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3F70FFD4-5B01-C03D-DECC-9EFACC1167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362" t="25" r="-74" b="8305"/>
          <a:stretch>
            <a:fillRect/>
          </a:stretch>
        </p:blipFill>
        <p:spPr>
          <a:xfrm>
            <a:off x="1294783" y="1112544"/>
            <a:ext cx="9401762" cy="56732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E7E6F1-9A2C-D8C8-D4E3-21457F9429F4}"/>
              </a:ext>
            </a:extLst>
          </p:cNvPr>
          <p:cNvSpPr txBox="1"/>
          <p:nvPr/>
        </p:nvSpPr>
        <p:spPr>
          <a:xfrm>
            <a:off x="10697028" y="5936343"/>
            <a:ext cx="1494971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  <a:cs typeface="Arial"/>
              </a:rPr>
              <a:t>Updated Oct 2025</a:t>
            </a:r>
          </a:p>
        </p:txBody>
      </p: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6d48e97fd7f263ef858473bafa87d2a6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ed26efd08350b58e3202ea7a7dd879d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01ECCB7F-7FFF-4BEF-832D-CD11E188B04A}">
  <ds:schemaRefs>
    <ds:schemaRef ds:uri="537d2ee8-cfed-489f-8fdb-1f0a01b7be07"/>
    <ds:schemaRef ds:uri="ecbb6b75-ed16-40cd-a9a8-77cf87046b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Overview of Lenacapavir Trials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Grace Tetteh</cp:lastModifiedBy>
  <cp:revision>39</cp:revision>
  <dcterms:created xsi:type="dcterms:W3CDTF">2025-06-19T10:20:48Z</dcterms:created>
  <dcterms:modified xsi:type="dcterms:W3CDTF">2025-10-29T20:33:50Z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