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24" d="100"/>
          <a:sy n="124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67190" y="5951635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 Price Comparison for LMICs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5BB71-F125-9696-706E-B2B68FE51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Cost for each reflects price per person per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2E5EA8-203F-B72A-BBC6-F151D547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51"/>
          <a:stretch>
            <a:fillRect/>
          </a:stretch>
        </p:blipFill>
        <p:spPr>
          <a:xfrm>
            <a:off x="1503561" y="1619807"/>
            <a:ext cx="9130192" cy="52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0e1ad4b8b3f31aca1fcf91240d1d874f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6d6340dce352ff06d1888b84ad0523d5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purl.org/dc/dcmitype/"/>
    <ds:schemaRef ds:uri="537d2ee8-cfed-489f-8fdb-1f0a01b7be07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cbb6b75-ed16-40cd-a9a8-77cf87046b8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4AE0FE-A48B-4956-96CC-41B2B678E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PrEP Price Comparison for LMICs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2</cp:revision>
  <dcterms:created xsi:type="dcterms:W3CDTF">2025-09-30T18:43:54Z</dcterms:created>
  <dcterms:modified xsi:type="dcterms:W3CDTF">2025-09-30T18:48:01Z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