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5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3645D-BFA2-AB40-973C-DE49D183AF7F}" type="datetimeFigureOut">
              <a:rPr lang="en-US" smtClean="0"/>
              <a:t>7/14/25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7C3C7-5051-C241-86AC-64DB7DC49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1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44890" y="595163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July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Prevention Product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chart of hiv prevention product overview&#10;&#10;AI-generated content may be incorrect.">
            <a:extLst>
              <a:ext uri="{FF2B5EF4-FFF2-40B4-BE49-F238E27FC236}">
                <a16:creationId xmlns:a16="http://schemas.microsoft.com/office/drawing/2014/main" id="{FB183C9A-9F2B-A59C-F416-2A90F1849F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46" b="7407"/>
          <a:stretch>
            <a:fillRect/>
          </a:stretch>
        </p:blipFill>
        <p:spPr>
          <a:xfrm>
            <a:off x="835743" y="1216025"/>
            <a:ext cx="9853502" cy="49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7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d27ec-be67-4842-8087-82ecc023c4e4">
      <Terms xmlns="http://schemas.microsoft.com/office/infopath/2007/PartnerControls"/>
    </lcf76f155ced4ddcb4097134ff3c332f>
    <TaxCatchAll xmlns="58d8371b-2225-4650-b98f-13c7b48c1a70" xsi:nil="true"/>
    <SharedWithUsers xmlns="58d8371b-2225-4650-b98f-13c7b48c1a70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4A71A2A795346874900BAF5D1BE40" ma:contentTypeVersion="15" ma:contentTypeDescription="Create a new document." ma:contentTypeScope="" ma:versionID="dcdd8a7faabe09d1e1e3e56b76398aa1">
  <xsd:schema xmlns:xsd="http://www.w3.org/2001/XMLSchema" xmlns:xs="http://www.w3.org/2001/XMLSchema" xmlns:p="http://schemas.microsoft.com/office/2006/metadata/properties" xmlns:ns2="3fcd27ec-be67-4842-8087-82ecc023c4e4" xmlns:ns3="58d8371b-2225-4650-b98f-13c7b48c1a70" targetNamespace="http://schemas.microsoft.com/office/2006/metadata/properties" ma:root="true" ma:fieldsID="e9d4641ab764fcd53f6d57a9578c75e2" ns2:_="" ns3:_="">
    <xsd:import namespace="3fcd27ec-be67-4842-8087-82ecc023c4e4"/>
    <xsd:import namespace="58d8371b-2225-4650-b98f-13c7b48c1a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d27ec-be67-4842-8087-82ecc023c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8371b-2225-4650-b98f-13c7b48c1a7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921a4b-7165-47df-9eb7-b3b1a9e93bb5}" ma:internalName="TaxCatchAll" ma:showField="CatchAllData" ma:web="58d8371b-2225-4650-b98f-13c7b48c1a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58d8371b-2225-4650-b98f-13c7b48c1a70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3fcd27ec-be67-4842-8087-82ecc023c4e4"/>
  </ds:schemaRefs>
</ds:datastoreItem>
</file>

<file path=customXml/itemProps3.xml><?xml version="1.0" encoding="utf-8"?>
<ds:datastoreItem xmlns:ds="http://schemas.openxmlformats.org/officeDocument/2006/customXml" ds:itemID="{67B9A80B-8732-4F72-8893-5BB9CCBCF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cd27ec-be67-4842-8087-82ecc023c4e4"/>
    <ds:schemaRef ds:uri="58d8371b-2225-4650-b98f-13c7b48c1a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Wingdings</vt:lpstr>
      <vt:lpstr>Office Theme</vt:lpstr>
      <vt:lpstr>HIV Prevention Product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7</cp:revision>
  <dcterms:created xsi:type="dcterms:W3CDTF">2025-06-19T10:20:48Z</dcterms:created>
  <dcterms:modified xsi:type="dcterms:W3CDTF">2025-07-14T19:53:48Z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0x010100D944A71A2A795346874900BAF5D1BE40</vt:lpwstr>
  </property>
  <property fmtid="{D5CDD505-2E9C-101B-9397-08002B2CF9AE}" pid="3" name="MediaServiceImageTags">
    <vt:lpwstr/>
  </property>
</Properties>
</file>