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CB7C9-858B-F541-93BA-25459EB38357}" v="5" dt="2025-07-28T20:18:3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5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Sutton" userId="58e35833-fc1c-4c6d-806e-e934c341ffe0" providerId="ADAL" clId="{DA6CB7C9-858B-F541-93BA-25459EB38357}"/>
    <pc:docChg chg="custSel modSld">
      <pc:chgData name="Roberta Sutton" userId="58e35833-fc1c-4c6d-806e-e934c341ffe0" providerId="ADAL" clId="{DA6CB7C9-858B-F541-93BA-25459EB38357}" dt="2025-07-28T20:19:01.238" v="41" actId="1076"/>
      <pc:docMkLst>
        <pc:docMk/>
      </pc:docMkLst>
      <pc:sldChg chg="addSp delSp modSp mod">
        <pc:chgData name="Roberta Sutton" userId="58e35833-fc1c-4c6d-806e-e934c341ffe0" providerId="ADAL" clId="{DA6CB7C9-858B-F541-93BA-25459EB38357}" dt="2025-07-28T20:19:01.238" v="41" actId="1076"/>
        <pc:sldMkLst>
          <pc:docMk/>
          <pc:sldMk cId="1553715753" sldId="278"/>
        </pc:sldMkLst>
        <pc:picChg chg="add del mod modCrop">
          <ac:chgData name="Roberta Sutton" userId="58e35833-fc1c-4c6d-806e-e934c341ffe0" providerId="ADAL" clId="{DA6CB7C9-858B-F541-93BA-25459EB38357}" dt="2025-07-28T20:18:13.533" v="35" actId="478"/>
          <ac:picMkLst>
            <pc:docMk/>
            <pc:sldMk cId="1553715753" sldId="278"/>
            <ac:picMk id="3" creationId="{A577D422-E0C1-C1F5-D835-3E2D43A150D6}"/>
          </ac:picMkLst>
        </pc:picChg>
        <pc:picChg chg="add mod modCrop">
          <ac:chgData name="Roberta Sutton" userId="58e35833-fc1c-4c6d-806e-e934c341ffe0" providerId="ADAL" clId="{DA6CB7C9-858B-F541-93BA-25459EB38357}" dt="2025-07-28T20:19:01.238" v="41" actId="1076"/>
          <ac:picMkLst>
            <pc:docMk/>
            <pc:sldMk cId="1553715753" sldId="278"/>
            <ac:picMk id="4" creationId="{6459B993-1879-112D-E35F-A7A3D3F02B45}"/>
          </ac:picMkLst>
        </pc:picChg>
        <pc:picChg chg="add del mod modCrop">
          <ac:chgData name="Roberta Sutton" userId="58e35833-fc1c-4c6d-806e-e934c341ffe0" providerId="ADAL" clId="{DA6CB7C9-858B-F541-93BA-25459EB38357}" dt="2025-07-28T19:37:15.760" v="28" actId="478"/>
          <ac:picMkLst>
            <pc:docMk/>
            <pc:sldMk cId="1553715753" sldId="278"/>
            <ac:picMk id="7" creationId="{8B6BDB2A-B4D1-7E7F-DE05-7820AE1DB925}"/>
          </ac:picMkLst>
        </pc:picChg>
      </pc:sldChg>
    </pc:docChg>
  </pc:docChgLst>
  <pc:docChgLst>
    <pc:chgData name="Roberta Sutton" userId="58e35833-fc1c-4c6d-806e-e934c341ffe0" providerId="ADAL" clId="{14DACADF-7DCB-6643-99A3-0FC4AFFB8E0D}"/>
    <pc:docChg chg="custSel modSld modMainMaster">
      <pc:chgData name="Roberta Sutton" userId="58e35833-fc1c-4c6d-806e-e934c341ffe0" providerId="ADAL" clId="{14DACADF-7DCB-6643-99A3-0FC4AFFB8E0D}" dt="2025-07-21T17:06:44.818" v="17" actId="1076"/>
      <pc:docMkLst>
        <pc:docMk/>
      </pc:docMkLst>
      <pc:sldChg chg="addSp delSp modSp mod">
        <pc:chgData name="Roberta Sutton" userId="58e35833-fc1c-4c6d-806e-e934c341ffe0" providerId="ADAL" clId="{14DACADF-7DCB-6643-99A3-0FC4AFFB8E0D}" dt="2025-07-21T17:06:44.818" v="17" actId="1076"/>
        <pc:sldMkLst>
          <pc:docMk/>
          <pc:sldMk cId="1553715753" sldId="278"/>
        </pc:sldMkLst>
      </pc:sldChg>
      <pc:sldMasterChg chg="modSp mod">
        <pc:chgData name="Roberta Sutton" userId="58e35833-fc1c-4c6d-806e-e934c341ffe0" providerId="ADAL" clId="{14DACADF-7DCB-6643-99A3-0FC4AFFB8E0D}" dt="2025-07-21T17:05:19.669" v="5" actId="1076"/>
        <pc:sldMasterMkLst>
          <pc:docMk/>
          <pc:sldMasterMk cId="99586518" sldId="2147483648"/>
        </pc:sldMasterMkLst>
        <pc:spChg chg="mod">
          <ac:chgData name="Roberta Sutton" userId="58e35833-fc1c-4c6d-806e-e934c341ffe0" providerId="ADAL" clId="{14DACADF-7DCB-6643-99A3-0FC4AFFB8E0D}" dt="2025-07-21T17:05:19.669" v="5" actId="1076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4C2E-0033-5247-82F5-AE39338C1C4F}" type="datetimeFigureOut">
              <a:rPr lang="en-US" smtClean="0"/>
              <a:t>7/28/25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6D65F-452C-BF40-9A23-9E9A9884C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29740" y="59516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Lenacapavir Regulatory Approvals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9B993-1879-112D-E35F-A7A3D3F0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31"/>
          <a:stretch>
            <a:fillRect/>
          </a:stretch>
        </p:blipFill>
        <p:spPr>
          <a:xfrm>
            <a:off x="1395376" y="1115203"/>
            <a:ext cx="9082572" cy="57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6A09D-50DC-425B-8770-EDBDAA087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537d2ee8-cfed-489f-8fdb-1f0a01b7be07"/>
    <ds:schemaRef ds:uri="http://purl.org/dc/dcmitype/"/>
    <ds:schemaRef ds:uri="http://schemas.openxmlformats.org/package/2006/metadata/core-properties"/>
    <ds:schemaRef ds:uri="ecbb6b75-ed16-40cd-a9a8-77cf87046b80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Wingdings</vt:lpstr>
      <vt:lpstr>Office Theme</vt:lpstr>
      <vt:lpstr>Lenacapavir Regulatory Approvals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4</cp:revision>
  <dcterms:created xsi:type="dcterms:W3CDTF">2025-06-19T10:20:48Z</dcterms:created>
  <dcterms:modified xsi:type="dcterms:W3CDTF">2025-07-28T20:19:03Z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