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sldIdLst>
    <p:sldId id="278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BD9989E-CDEA-7845-A6D9-37F392BB601D}" v="3" dt="2025-07-25T20:07:08.56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279"/>
    <p:restoredTop sz="96327"/>
  </p:normalViewPr>
  <p:slideViewPr>
    <p:cSldViewPr snapToGrid="0" snapToObjects="1">
      <p:cViewPr varScale="1">
        <p:scale>
          <a:sx n="119" d="100"/>
          <a:sy n="119" d="100"/>
        </p:scale>
        <p:origin x="1160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oberta Sutton" userId="58e35833-fc1c-4c6d-806e-e934c341ffe0" providerId="ADAL" clId="{1BD9989E-CDEA-7845-A6D9-37F392BB601D}"/>
    <pc:docChg chg="custSel modSld">
      <pc:chgData name="Roberta Sutton" userId="58e35833-fc1c-4c6d-806e-e934c341ffe0" providerId="ADAL" clId="{1BD9989E-CDEA-7845-A6D9-37F392BB601D}" dt="2025-07-25T20:07:38.807" v="26" actId="1038"/>
      <pc:docMkLst>
        <pc:docMk/>
      </pc:docMkLst>
      <pc:sldChg chg="addSp delSp modSp mod">
        <pc:chgData name="Roberta Sutton" userId="58e35833-fc1c-4c6d-806e-e934c341ffe0" providerId="ADAL" clId="{1BD9989E-CDEA-7845-A6D9-37F392BB601D}" dt="2025-07-25T20:07:38.807" v="26" actId="1038"/>
        <pc:sldMkLst>
          <pc:docMk/>
          <pc:sldMk cId="1553715753" sldId="278"/>
        </pc:sldMkLst>
        <pc:picChg chg="add del mod modCrop">
          <ac:chgData name="Roberta Sutton" userId="58e35833-fc1c-4c6d-806e-e934c341ffe0" providerId="ADAL" clId="{1BD9989E-CDEA-7845-A6D9-37F392BB601D}" dt="2025-07-25T20:05:50.128" v="9" actId="478"/>
          <ac:picMkLst>
            <pc:docMk/>
            <pc:sldMk cId="1553715753" sldId="278"/>
            <ac:picMk id="4" creationId="{EA4379FD-942C-7171-892C-CD0A3299AB8F}"/>
          </ac:picMkLst>
        </pc:picChg>
        <pc:picChg chg="add del mod">
          <ac:chgData name="Roberta Sutton" userId="58e35833-fc1c-4c6d-806e-e934c341ffe0" providerId="ADAL" clId="{1BD9989E-CDEA-7845-A6D9-37F392BB601D}" dt="2025-07-25T20:06:13.130" v="13" actId="478"/>
          <ac:picMkLst>
            <pc:docMk/>
            <pc:sldMk cId="1553715753" sldId="278"/>
            <ac:picMk id="5" creationId="{81DEC85D-310F-2D23-30B6-825827BB84EF}"/>
          </ac:picMkLst>
        </pc:picChg>
        <pc:picChg chg="del">
          <ac:chgData name="Roberta Sutton" userId="58e35833-fc1c-4c6d-806e-e934c341ffe0" providerId="ADAL" clId="{1BD9989E-CDEA-7845-A6D9-37F392BB601D}" dt="2025-07-25T15:28:15.034" v="0" actId="478"/>
          <ac:picMkLst>
            <pc:docMk/>
            <pc:sldMk cId="1553715753" sldId="278"/>
            <ac:picMk id="6" creationId="{20B40EAF-5716-B301-482A-8C1B89EF4355}"/>
          </ac:picMkLst>
        </pc:picChg>
        <pc:picChg chg="add mod modCrop">
          <ac:chgData name="Roberta Sutton" userId="58e35833-fc1c-4c6d-806e-e934c341ffe0" providerId="ADAL" clId="{1BD9989E-CDEA-7845-A6D9-37F392BB601D}" dt="2025-07-25T20:07:38.807" v="26" actId="1038"/>
          <ac:picMkLst>
            <pc:docMk/>
            <pc:sldMk cId="1553715753" sldId="278"/>
            <ac:picMk id="7" creationId="{30391F4A-8ED3-B3A8-2A98-25A00AC54CD7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99F34F-0478-A14C-A3AA-2FF9FF365A49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lnSpc>
                <a:spcPct val="100000"/>
              </a:lnSpc>
              <a:spcAft>
                <a:spcPts val="600"/>
              </a:spcAft>
              <a:defRPr sz="5400" b="1" i="0" baseline="0"/>
            </a:lvl1pPr>
          </a:lstStyle>
          <a:p>
            <a:r>
              <a:rPr lang="en-US" dirty="0"/>
              <a:t>AVAC Template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A5C0CCE-7552-A341-BCD0-8A3B493EA9B5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3200" baseline="0">
                <a:solidFill>
                  <a:srgbClr val="FF8400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Duis </a:t>
            </a:r>
            <a:r>
              <a:rPr lang="en-US" dirty="0" err="1"/>
              <a:t>aute</a:t>
            </a:r>
            <a:r>
              <a:rPr lang="en-US" dirty="0"/>
              <a:t> </a:t>
            </a:r>
            <a:r>
              <a:rPr lang="en-US" dirty="0" err="1"/>
              <a:t>irure</a:t>
            </a:r>
            <a:r>
              <a:rPr lang="en-US" dirty="0"/>
              <a:t> dolor in </a:t>
            </a:r>
            <a:r>
              <a:rPr lang="en-US" dirty="0" err="1"/>
              <a:t>reprehenderit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in </a:t>
            </a:r>
            <a:r>
              <a:rPr lang="en-US" dirty="0" err="1"/>
              <a:t>voluptate</a:t>
            </a:r>
            <a:endParaRPr lang="en-US" dirty="0"/>
          </a:p>
        </p:txBody>
      </p:sp>
      <p:sp>
        <p:nvSpPr>
          <p:cNvPr id="22" name="Text Placeholder 21">
            <a:extLst>
              <a:ext uri="{FF2B5EF4-FFF2-40B4-BE49-F238E27FC236}">
                <a16:creationId xmlns:a16="http://schemas.microsoft.com/office/drawing/2014/main" id="{F7154F93-3658-EC4E-B6B0-6982B218CD58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524000" y="5447506"/>
            <a:ext cx="3338513" cy="576262"/>
          </a:xfrm>
          <a:prstGeom prst="rect">
            <a:avLst/>
          </a:prstGeom>
        </p:spPr>
        <p:txBody>
          <a:bodyPr/>
          <a:lstStyle>
            <a:lvl1pPr>
              <a:buFontTx/>
              <a:buNone/>
              <a:defRPr sz="1800" b="1" i="0" baseline="0">
                <a:solidFill>
                  <a:schemeClr val="accent5"/>
                </a:solidFill>
              </a:defRPr>
            </a:lvl1pPr>
          </a:lstStyle>
          <a:p>
            <a:pPr lvl="0"/>
            <a:r>
              <a:rPr lang="en-US" dirty="0"/>
              <a:t>Author/Date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2066CD2-5539-4F50-B396-2EFBC83EECE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524000" y="3517348"/>
            <a:ext cx="9326880" cy="651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24273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99F34F-0478-A14C-A3AA-2FF9FF365A49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>
            <a:normAutofit/>
          </a:bodyPr>
          <a:lstStyle>
            <a:lvl1pPr algn="ctr">
              <a:lnSpc>
                <a:spcPct val="100000"/>
              </a:lnSpc>
              <a:spcAft>
                <a:spcPts val="600"/>
              </a:spcAft>
              <a:defRPr sz="5400" b="0" i="0" baseline="0"/>
            </a:lvl1pPr>
          </a:lstStyle>
          <a:p>
            <a:r>
              <a:rPr lang="en-US" dirty="0"/>
              <a:t>Transition Red.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52FD5428-236C-3843-FA55-2B7E32DF35A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524000" y="3517348"/>
            <a:ext cx="9326880" cy="651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23482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7FFD41-30EB-1D41-AD2F-532F491D6C6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5742" y="365126"/>
            <a:ext cx="10885202" cy="750077"/>
          </a:xfrm>
          <a:prstGeom prst="rect">
            <a:avLst/>
          </a:prstGeom>
        </p:spPr>
        <p:txBody>
          <a:bodyPr/>
          <a:lstStyle>
            <a:lvl1pPr>
              <a:defRPr sz="3600" baseline="0"/>
            </a:lvl1pPr>
          </a:lstStyle>
          <a:p>
            <a:r>
              <a:rPr lang="en-US" dirty="0"/>
              <a:t>Click to edit headline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9BCC0C8D-95BF-DA46-8962-2211D94EA8F2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838200" y="1143443"/>
            <a:ext cx="10882744" cy="547098"/>
          </a:xfrm>
          <a:prstGeom prst="rect">
            <a:avLst/>
          </a:prstGeom>
        </p:spPr>
        <p:txBody>
          <a:bodyPr/>
          <a:lstStyle>
            <a:lvl1pPr marL="0">
              <a:spcBef>
                <a:spcPts val="0"/>
              </a:spcBef>
              <a:buFontTx/>
              <a:buNone/>
              <a:defRPr sz="2400" baseline="0">
                <a:solidFill>
                  <a:schemeClr val="accent2"/>
                </a:solidFill>
              </a:defRPr>
            </a:lvl1pPr>
          </a:lstStyle>
          <a:p>
            <a:pPr lvl="0"/>
            <a:r>
              <a:rPr lang="en-US" dirty="0"/>
              <a:t>Subhead yellow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889DFA2F-AB90-384E-A747-0BF903882E5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32665" y="1049586"/>
            <a:ext cx="11066836" cy="77323"/>
          </a:xfrm>
          <a:prstGeom prst="rect">
            <a:avLst/>
          </a:prstGeom>
        </p:spPr>
      </p:pic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0F80D226-CB07-C345-971D-753C3597FE4D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833438" y="1690688"/>
            <a:ext cx="10887075" cy="2506662"/>
          </a:xfrm>
        </p:spPr>
        <p:txBody>
          <a:bodyPr/>
          <a:lstStyle>
            <a:lvl1pPr>
              <a:spcBef>
                <a:spcPts val="0"/>
              </a:spcBef>
              <a:defRPr/>
            </a:lvl1pPr>
            <a:lvl2pPr marL="742950" indent="-285750">
              <a:spcBef>
                <a:spcPts val="0"/>
              </a:spcBef>
              <a:buFont typeface="Arial" panose="020B0604020202020204" pitchFamily="34" charset="0"/>
              <a:buChar char="–"/>
              <a:defRPr/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35972360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7FFD41-30EB-1D41-AD2F-532F491D6C6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365126"/>
            <a:ext cx="10882744" cy="750077"/>
          </a:xfrm>
          <a:prstGeom prst="rect">
            <a:avLst/>
          </a:prstGeom>
        </p:spPr>
        <p:txBody>
          <a:bodyPr/>
          <a:lstStyle>
            <a:lvl1pPr>
              <a:defRPr sz="3600" baseline="0"/>
            </a:lvl1pPr>
          </a:lstStyle>
          <a:p>
            <a:r>
              <a:rPr lang="en-US" dirty="0"/>
              <a:t>Click to edit headline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9BCC0C8D-95BF-DA46-8962-2211D94EA8F2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838200" y="1143443"/>
            <a:ext cx="10882744" cy="547098"/>
          </a:xfrm>
          <a:prstGeom prst="rect">
            <a:avLst/>
          </a:prstGeom>
        </p:spPr>
        <p:txBody>
          <a:bodyPr/>
          <a:lstStyle>
            <a:lvl1pPr marL="0">
              <a:spcBef>
                <a:spcPts val="0"/>
              </a:spcBef>
              <a:buFontTx/>
              <a:buNone/>
              <a:defRPr sz="2400" baseline="0">
                <a:solidFill>
                  <a:schemeClr val="accent2"/>
                </a:solidFill>
              </a:defRPr>
            </a:lvl1pPr>
          </a:lstStyle>
          <a:p>
            <a:pPr lvl="0"/>
            <a:r>
              <a:rPr lang="en-US" dirty="0"/>
              <a:t>Subhead yellow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889DFA2F-AB90-384E-A747-0BF903882E5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32665" y="1049586"/>
            <a:ext cx="11066836" cy="77323"/>
          </a:xfrm>
          <a:prstGeom prst="rect">
            <a:avLst/>
          </a:prstGeom>
        </p:spPr>
      </p:pic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0F80D226-CB07-C345-971D-753C3597FE4D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832665" y="1690688"/>
            <a:ext cx="10887848" cy="4117726"/>
          </a:xfrm>
        </p:spPr>
        <p:txBody>
          <a:bodyPr/>
          <a:lstStyle>
            <a:lvl1pPr marL="0" indent="0">
              <a:spcBef>
                <a:spcPts val="0"/>
              </a:spcBef>
              <a:buFont typeface="Arial" panose="020B0604020202020204" pitchFamily="34" charset="0"/>
              <a:buNone/>
              <a:defRPr/>
            </a:lvl1pPr>
            <a:lvl2pPr marL="457200" indent="0">
              <a:buFontTx/>
              <a:buNone/>
              <a:defRPr/>
            </a:lvl2pPr>
          </a:lstStyle>
          <a:p>
            <a:pPr lvl="0"/>
            <a:r>
              <a:rPr lang="en-US" dirty="0"/>
              <a:t>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consectetur</a:t>
            </a:r>
            <a:r>
              <a:rPr lang="en-US" dirty="0"/>
              <a:t> </a:t>
            </a: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, sed do </a:t>
            </a:r>
            <a:r>
              <a:rPr lang="en-US" dirty="0" err="1"/>
              <a:t>eiusmod</a:t>
            </a:r>
            <a:r>
              <a:rPr lang="en-US" dirty="0"/>
              <a:t> </a:t>
            </a:r>
            <a:r>
              <a:rPr lang="en-US" dirty="0" err="1"/>
              <a:t>tempor</a:t>
            </a:r>
            <a:r>
              <a:rPr lang="en-US" dirty="0"/>
              <a:t> </a:t>
            </a:r>
            <a:r>
              <a:rPr lang="en-US" dirty="0" err="1"/>
              <a:t>incididunt</a:t>
            </a:r>
            <a:r>
              <a:rPr lang="en-US" dirty="0"/>
              <a:t> </a:t>
            </a:r>
            <a:r>
              <a:rPr lang="en-US" dirty="0" err="1"/>
              <a:t>ut</a:t>
            </a:r>
            <a:r>
              <a:rPr lang="en-US" dirty="0"/>
              <a:t> </a:t>
            </a:r>
            <a:r>
              <a:rPr lang="en-US" dirty="0" err="1"/>
              <a:t>labore</a:t>
            </a:r>
            <a:r>
              <a:rPr lang="en-US" dirty="0"/>
              <a:t> et dolore magna </a:t>
            </a:r>
            <a:r>
              <a:rPr lang="en-US" dirty="0" err="1"/>
              <a:t>aliqua</a:t>
            </a:r>
            <a:r>
              <a:rPr lang="en-US" dirty="0"/>
              <a:t>. Ut </a:t>
            </a:r>
            <a:r>
              <a:rPr lang="en-US" dirty="0" err="1"/>
              <a:t>enim</a:t>
            </a:r>
            <a:r>
              <a:rPr lang="en-US" dirty="0"/>
              <a:t> ad minim </a:t>
            </a:r>
            <a:r>
              <a:rPr lang="en-US" dirty="0" err="1"/>
              <a:t>veniam</a:t>
            </a:r>
            <a:r>
              <a:rPr lang="en-US" dirty="0"/>
              <a:t>, </a:t>
            </a:r>
            <a:r>
              <a:rPr lang="en-US" dirty="0" err="1"/>
              <a:t>quis</a:t>
            </a:r>
            <a:r>
              <a:rPr lang="en-US" dirty="0"/>
              <a:t> </a:t>
            </a:r>
            <a:r>
              <a:rPr lang="en-US" dirty="0" err="1"/>
              <a:t>nostrud</a:t>
            </a:r>
            <a:r>
              <a:rPr lang="en-US" dirty="0"/>
              <a:t> exercitation </a:t>
            </a:r>
            <a:r>
              <a:rPr lang="en-US" dirty="0" err="1"/>
              <a:t>ullamco</a:t>
            </a:r>
            <a:r>
              <a:rPr lang="en-US" dirty="0"/>
              <a:t> </a:t>
            </a:r>
            <a:r>
              <a:rPr lang="en-US" dirty="0" err="1"/>
              <a:t>laboris</a:t>
            </a:r>
            <a:r>
              <a:rPr lang="en-US" dirty="0"/>
              <a:t> nisi </a:t>
            </a:r>
            <a:r>
              <a:rPr lang="en-US" dirty="0" err="1"/>
              <a:t>ut</a:t>
            </a:r>
            <a:r>
              <a:rPr lang="en-US" dirty="0"/>
              <a:t> </a:t>
            </a:r>
            <a:r>
              <a:rPr lang="en-US" dirty="0" err="1"/>
              <a:t>aliquip</a:t>
            </a:r>
            <a:r>
              <a:rPr lang="en-US" dirty="0"/>
              <a:t> ex </a:t>
            </a:r>
            <a:r>
              <a:rPr lang="en-US" dirty="0" err="1"/>
              <a:t>ea</a:t>
            </a:r>
            <a:r>
              <a:rPr lang="en-US" dirty="0"/>
              <a:t> </a:t>
            </a:r>
            <a:r>
              <a:rPr lang="en-US" dirty="0" err="1"/>
              <a:t>commodo</a:t>
            </a:r>
            <a:r>
              <a:rPr lang="en-US" dirty="0"/>
              <a:t> </a:t>
            </a:r>
            <a:r>
              <a:rPr lang="en-US" dirty="0" err="1"/>
              <a:t>consequat</a:t>
            </a:r>
            <a:r>
              <a:rPr lang="en-US" dirty="0"/>
              <a:t>. Duis </a:t>
            </a:r>
            <a:r>
              <a:rPr lang="en-US" dirty="0" err="1"/>
              <a:t>aute</a:t>
            </a:r>
            <a:r>
              <a:rPr lang="en-US" dirty="0"/>
              <a:t> </a:t>
            </a:r>
            <a:r>
              <a:rPr lang="en-US" dirty="0" err="1"/>
              <a:t>irure</a:t>
            </a:r>
            <a:r>
              <a:rPr lang="en-US" dirty="0"/>
              <a:t> dolor in </a:t>
            </a:r>
            <a:r>
              <a:rPr lang="en-US" dirty="0" err="1"/>
              <a:t>reprehenderit</a:t>
            </a:r>
            <a:r>
              <a:rPr lang="en-US" dirty="0"/>
              <a:t> in </a:t>
            </a:r>
            <a:r>
              <a:rPr lang="en-US" dirty="0" err="1"/>
              <a:t>voluptate</a:t>
            </a:r>
            <a:r>
              <a:rPr lang="en-US" dirty="0"/>
              <a:t> </a:t>
            </a:r>
            <a:r>
              <a:rPr lang="en-US" dirty="0" err="1"/>
              <a:t>velit</a:t>
            </a:r>
            <a:r>
              <a:rPr lang="en-US" dirty="0"/>
              <a:t> </a:t>
            </a:r>
            <a:r>
              <a:rPr lang="en-US" dirty="0" err="1"/>
              <a:t>esse</a:t>
            </a:r>
            <a:r>
              <a:rPr lang="en-US" dirty="0"/>
              <a:t> </a:t>
            </a:r>
            <a:r>
              <a:rPr lang="en-US" dirty="0" err="1"/>
              <a:t>cillum</a:t>
            </a:r>
            <a:r>
              <a:rPr lang="en-US" dirty="0"/>
              <a:t> dolore </a:t>
            </a:r>
            <a:r>
              <a:rPr lang="en-US" dirty="0" err="1"/>
              <a:t>eu</a:t>
            </a:r>
            <a:r>
              <a:rPr lang="en-US" dirty="0"/>
              <a:t> </a:t>
            </a:r>
            <a:r>
              <a:rPr lang="en-US" dirty="0" err="1"/>
              <a:t>fugiat</a:t>
            </a:r>
            <a:r>
              <a:rPr lang="en-US" dirty="0"/>
              <a:t> </a:t>
            </a:r>
            <a:r>
              <a:rPr lang="en-US" dirty="0" err="1"/>
              <a:t>nulla</a:t>
            </a:r>
            <a:r>
              <a:rPr lang="en-US" dirty="0"/>
              <a:t> </a:t>
            </a:r>
            <a:r>
              <a:rPr lang="en-US" dirty="0" err="1"/>
              <a:t>pariatur</a:t>
            </a:r>
            <a:r>
              <a:rPr lang="en-US" dirty="0"/>
              <a:t>. </a:t>
            </a:r>
            <a:r>
              <a:rPr lang="en-US" dirty="0" err="1"/>
              <a:t>Excepteur</a:t>
            </a:r>
            <a:r>
              <a:rPr lang="en-US" dirty="0"/>
              <a:t> </a:t>
            </a:r>
            <a:r>
              <a:rPr lang="en-US" dirty="0" err="1"/>
              <a:t>sint</a:t>
            </a:r>
            <a:r>
              <a:rPr lang="en-US" dirty="0"/>
              <a:t> </a:t>
            </a:r>
            <a:r>
              <a:rPr lang="en-US" dirty="0" err="1"/>
              <a:t>occaecat</a:t>
            </a:r>
            <a:r>
              <a:rPr lang="en-US" dirty="0"/>
              <a:t> </a:t>
            </a:r>
            <a:r>
              <a:rPr lang="en-US" dirty="0" err="1"/>
              <a:t>cupidatat</a:t>
            </a:r>
            <a:r>
              <a:rPr lang="en-US" dirty="0"/>
              <a:t> non </a:t>
            </a:r>
            <a:r>
              <a:rPr lang="en-US" dirty="0" err="1"/>
              <a:t>proident</a:t>
            </a:r>
            <a:r>
              <a:rPr lang="en-US" dirty="0"/>
              <a:t>, sunt in culpa qui </a:t>
            </a:r>
            <a:r>
              <a:rPr lang="en-US" dirty="0" err="1"/>
              <a:t>officia</a:t>
            </a:r>
            <a:r>
              <a:rPr lang="en-US" dirty="0"/>
              <a:t> </a:t>
            </a:r>
            <a:r>
              <a:rPr lang="en-US" dirty="0" err="1"/>
              <a:t>deserunt</a:t>
            </a:r>
            <a:r>
              <a:rPr lang="en-US" dirty="0"/>
              <a:t> </a:t>
            </a:r>
            <a:r>
              <a:rPr lang="en-US" dirty="0" err="1"/>
              <a:t>mollit</a:t>
            </a:r>
            <a:r>
              <a:rPr lang="en-US" dirty="0"/>
              <a:t> </a:t>
            </a:r>
            <a:r>
              <a:rPr lang="en-US" dirty="0" err="1"/>
              <a:t>anim</a:t>
            </a:r>
            <a:r>
              <a:rPr lang="en-US" dirty="0"/>
              <a:t> id </a:t>
            </a:r>
            <a:r>
              <a:rPr lang="en-US" dirty="0" err="1"/>
              <a:t>est</a:t>
            </a:r>
            <a:r>
              <a:rPr lang="en-US" dirty="0"/>
              <a:t> </a:t>
            </a:r>
            <a:r>
              <a:rPr lang="en-US" dirty="0" err="1"/>
              <a:t>laborum</a:t>
            </a:r>
            <a:r>
              <a:rPr lang="en-US" dirty="0"/>
              <a:t>.</a:t>
            </a:r>
          </a:p>
          <a:p>
            <a:pPr lvl="0"/>
            <a:r>
              <a:rPr lang="en-US" dirty="0"/>
              <a:t>At </a:t>
            </a:r>
            <a:r>
              <a:rPr lang="en-US" dirty="0" err="1"/>
              <a:t>vero</a:t>
            </a:r>
            <a:r>
              <a:rPr lang="en-US" dirty="0"/>
              <a:t> </a:t>
            </a:r>
            <a:r>
              <a:rPr lang="en-US" dirty="0" err="1"/>
              <a:t>eos</a:t>
            </a:r>
            <a:r>
              <a:rPr lang="en-US" dirty="0"/>
              <a:t> et </a:t>
            </a:r>
            <a:r>
              <a:rPr lang="en-US" dirty="0" err="1"/>
              <a:t>accusamus</a:t>
            </a:r>
            <a:r>
              <a:rPr lang="en-US" dirty="0"/>
              <a:t> et </a:t>
            </a:r>
            <a:r>
              <a:rPr lang="en-US" dirty="0" err="1"/>
              <a:t>iusto</a:t>
            </a:r>
            <a:r>
              <a:rPr lang="en-US" dirty="0"/>
              <a:t> </a:t>
            </a:r>
            <a:r>
              <a:rPr lang="en-US" dirty="0" err="1"/>
              <a:t>odio</a:t>
            </a:r>
            <a:r>
              <a:rPr lang="en-US" dirty="0"/>
              <a:t> </a:t>
            </a:r>
            <a:r>
              <a:rPr lang="en-US" dirty="0" err="1"/>
              <a:t>dignissimos</a:t>
            </a:r>
            <a:r>
              <a:rPr lang="en-US" dirty="0"/>
              <a:t> </a:t>
            </a:r>
            <a:r>
              <a:rPr lang="en-US" dirty="0" err="1"/>
              <a:t>ducimus</a:t>
            </a:r>
            <a:r>
              <a:rPr lang="en-US" dirty="0"/>
              <a:t> qui </a:t>
            </a:r>
            <a:r>
              <a:rPr lang="en-US" dirty="0" err="1"/>
              <a:t>blanditiis</a:t>
            </a:r>
            <a:r>
              <a:rPr lang="en-US" dirty="0"/>
              <a:t> </a:t>
            </a:r>
            <a:r>
              <a:rPr lang="en-US" dirty="0" err="1"/>
              <a:t>praesentium</a:t>
            </a:r>
            <a:r>
              <a:rPr lang="en-US" dirty="0"/>
              <a:t> </a:t>
            </a:r>
            <a:r>
              <a:rPr lang="en-US" dirty="0" err="1"/>
              <a:t>voluptatum</a:t>
            </a:r>
            <a:r>
              <a:rPr lang="en-US" dirty="0"/>
              <a:t> </a:t>
            </a:r>
            <a:r>
              <a:rPr lang="en-US" dirty="0" err="1"/>
              <a:t>deleniti</a:t>
            </a:r>
            <a:r>
              <a:rPr lang="en-US" dirty="0"/>
              <a:t> </a:t>
            </a:r>
            <a:r>
              <a:rPr lang="en-US" dirty="0" err="1"/>
              <a:t>atque</a:t>
            </a:r>
            <a:r>
              <a:rPr lang="en-US" dirty="0"/>
              <a:t> </a:t>
            </a:r>
            <a:r>
              <a:rPr lang="en-US" dirty="0" err="1"/>
              <a:t>corrupti</a:t>
            </a:r>
            <a:r>
              <a:rPr lang="en-US" dirty="0"/>
              <a:t> quos </a:t>
            </a:r>
            <a:r>
              <a:rPr lang="en-US" dirty="0" err="1"/>
              <a:t>dolores</a:t>
            </a:r>
            <a:r>
              <a:rPr lang="en-US" dirty="0"/>
              <a:t> et </a:t>
            </a:r>
            <a:r>
              <a:rPr lang="en-US" dirty="0" err="1"/>
              <a:t>quas</a:t>
            </a:r>
            <a:r>
              <a:rPr lang="en-US" dirty="0"/>
              <a:t> </a:t>
            </a:r>
            <a:r>
              <a:rPr lang="en-US" dirty="0" err="1"/>
              <a:t>molestias</a:t>
            </a:r>
            <a:r>
              <a:rPr lang="en-US" dirty="0"/>
              <a:t> </a:t>
            </a:r>
            <a:r>
              <a:rPr lang="en-US" dirty="0" err="1"/>
              <a:t>excepturi</a:t>
            </a:r>
            <a:r>
              <a:rPr lang="en-US" dirty="0"/>
              <a:t> </a:t>
            </a:r>
            <a:r>
              <a:rPr lang="en-US" dirty="0" err="1"/>
              <a:t>sint</a:t>
            </a:r>
            <a:r>
              <a:rPr lang="en-US" dirty="0"/>
              <a:t> </a:t>
            </a:r>
            <a:r>
              <a:rPr lang="en-US" dirty="0" err="1"/>
              <a:t>occaecati</a:t>
            </a:r>
            <a:r>
              <a:rPr lang="en-US" dirty="0"/>
              <a:t> </a:t>
            </a:r>
            <a:r>
              <a:rPr lang="en-US" dirty="0" err="1"/>
              <a:t>cupiditate</a:t>
            </a:r>
            <a:r>
              <a:rPr lang="en-US" dirty="0"/>
              <a:t> non provident, </a:t>
            </a:r>
            <a:r>
              <a:rPr lang="en-US" dirty="0" err="1"/>
              <a:t>similique</a:t>
            </a:r>
            <a:r>
              <a:rPr lang="en-US" dirty="0"/>
              <a:t> sunt in culpa qui </a:t>
            </a:r>
            <a:r>
              <a:rPr lang="en-US" dirty="0" err="1"/>
              <a:t>officia</a:t>
            </a:r>
            <a:r>
              <a:rPr lang="en-US" dirty="0"/>
              <a:t> </a:t>
            </a:r>
            <a:r>
              <a:rPr lang="en-US" dirty="0" err="1"/>
              <a:t>deserunt</a:t>
            </a:r>
            <a:r>
              <a:rPr lang="en-US" dirty="0"/>
              <a:t> </a:t>
            </a:r>
            <a:r>
              <a:rPr lang="en-US" dirty="0" err="1"/>
              <a:t>mollitia</a:t>
            </a:r>
            <a:r>
              <a:rPr lang="en-US" dirty="0"/>
              <a:t> animi, id </a:t>
            </a:r>
            <a:r>
              <a:rPr lang="en-US" dirty="0" err="1"/>
              <a:t>est</a:t>
            </a:r>
            <a:r>
              <a:rPr lang="en-US" dirty="0"/>
              <a:t> </a:t>
            </a:r>
            <a:r>
              <a:rPr lang="en-US" dirty="0" err="1"/>
              <a:t>laborum</a:t>
            </a:r>
            <a:r>
              <a:rPr lang="en-US" dirty="0"/>
              <a:t> et </a:t>
            </a:r>
            <a:r>
              <a:rPr lang="en-US" dirty="0" err="1"/>
              <a:t>dolorum</a:t>
            </a:r>
            <a:r>
              <a:rPr lang="en-US" dirty="0"/>
              <a:t> </a:t>
            </a:r>
            <a:r>
              <a:rPr lang="en-US" dirty="0" err="1"/>
              <a:t>fuga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6196325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99F34F-0478-A14C-A3AA-2FF9FF365A49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>
            <a:normAutofit/>
          </a:bodyPr>
          <a:lstStyle>
            <a:lvl1pPr algn="ctr">
              <a:lnSpc>
                <a:spcPct val="100000"/>
              </a:lnSpc>
              <a:spcAft>
                <a:spcPts val="600"/>
              </a:spcAft>
              <a:defRPr sz="5400" b="0" i="0" baseline="0">
                <a:solidFill>
                  <a:srgbClr val="FF8400"/>
                </a:solidFill>
              </a:defRPr>
            </a:lvl1pPr>
          </a:lstStyle>
          <a:p>
            <a:r>
              <a:rPr lang="en-US" dirty="0"/>
              <a:t>Transition Yellow.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A1612B24-4DF6-54A6-F0C1-52006D48CA4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524000" y="3517348"/>
            <a:ext cx="9326880" cy="651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00895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99F34F-0478-A14C-A3AA-2FF9FF365A49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538867"/>
            <a:ext cx="9144000" cy="2816335"/>
          </a:xfrm>
          <a:prstGeom prst="rect">
            <a:avLst/>
          </a:prstGeom>
        </p:spPr>
        <p:txBody>
          <a:bodyPr anchor="t" anchorCtr="0">
            <a:normAutofit/>
          </a:bodyPr>
          <a:lstStyle>
            <a:lvl1pPr marL="137160" indent="-457200" algn="l">
              <a:lnSpc>
                <a:spcPct val="100000"/>
              </a:lnSpc>
              <a:spcAft>
                <a:spcPts val="600"/>
              </a:spcAft>
              <a:defRPr sz="2500" b="0" i="0" baseline="0">
                <a:solidFill>
                  <a:schemeClr val="bg2">
                    <a:lumMod val="25000"/>
                  </a:schemeClr>
                </a:solidFill>
              </a:defRPr>
            </a:lvl1pPr>
          </a:lstStyle>
          <a:p>
            <a:r>
              <a:rPr lang="en-US" dirty="0"/>
              <a:t>“Quote ed </a:t>
            </a:r>
            <a:r>
              <a:rPr lang="en-US" dirty="0" err="1"/>
              <a:t>ut</a:t>
            </a:r>
            <a:r>
              <a:rPr lang="en-US" dirty="0"/>
              <a:t> </a:t>
            </a:r>
            <a:r>
              <a:rPr lang="en-US" dirty="0" err="1"/>
              <a:t>perspiciatis</a:t>
            </a:r>
            <a:r>
              <a:rPr lang="en-US" dirty="0"/>
              <a:t> </a:t>
            </a:r>
            <a:r>
              <a:rPr lang="en-US" dirty="0" err="1"/>
              <a:t>unde</a:t>
            </a:r>
            <a:r>
              <a:rPr lang="en-US" dirty="0"/>
              <a:t> </a:t>
            </a:r>
            <a:r>
              <a:rPr lang="en-US" dirty="0" err="1"/>
              <a:t>omnis</a:t>
            </a:r>
            <a:r>
              <a:rPr lang="en-US" dirty="0"/>
              <a:t> </a:t>
            </a:r>
            <a:r>
              <a:rPr lang="en-US" dirty="0" err="1"/>
              <a:t>iste</a:t>
            </a:r>
            <a:r>
              <a:rPr lang="en-US" dirty="0"/>
              <a:t> </a:t>
            </a:r>
            <a:r>
              <a:rPr lang="en-US" dirty="0" err="1"/>
              <a:t>natus</a:t>
            </a:r>
            <a:r>
              <a:rPr lang="en-US" dirty="0"/>
              <a:t> error sit </a:t>
            </a:r>
            <a:r>
              <a:rPr lang="en-US" dirty="0" err="1"/>
              <a:t>voluptatem</a:t>
            </a:r>
            <a:r>
              <a:rPr lang="en-US" dirty="0"/>
              <a:t> </a:t>
            </a:r>
            <a:r>
              <a:rPr lang="en-US" dirty="0" err="1"/>
              <a:t>accusantium</a:t>
            </a:r>
            <a:r>
              <a:rPr lang="en-US" dirty="0"/>
              <a:t> </a:t>
            </a:r>
            <a:r>
              <a:rPr lang="en-US" dirty="0" err="1"/>
              <a:t>doloremque</a:t>
            </a:r>
            <a:r>
              <a:rPr lang="en-US" dirty="0"/>
              <a:t> </a:t>
            </a:r>
            <a:r>
              <a:rPr lang="en-US" dirty="0" err="1"/>
              <a:t>laudantium</a:t>
            </a:r>
            <a:r>
              <a:rPr lang="en-US" dirty="0"/>
              <a:t>, </a:t>
            </a:r>
            <a:r>
              <a:rPr lang="en-US" dirty="0" err="1"/>
              <a:t>totam</a:t>
            </a:r>
            <a:r>
              <a:rPr lang="en-US" dirty="0"/>
              <a:t> rem </a:t>
            </a:r>
            <a:r>
              <a:rPr lang="en-US" dirty="0" err="1"/>
              <a:t>aperiam</a:t>
            </a:r>
            <a:r>
              <a:rPr lang="en-US" dirty="0"/>
              <a:t>, </a:t>
            </a:r>
            <a:r>
              <a:rPr lang="en-US" dirty="0" err="1"/>
              <a:t>eaque</a:t>
            </a:r>
            <a:r>
              <a:rPr lang="en-US" dirty="0"/>
              <a:t> </a:t>
            </a:r>
            <a:r>
              <a:rPr lang="en-US" dirty="0" err="1"/>
              <a:t>ipsa</a:t>
            </a:r>
            <a:r>
              <a:rPr lang="en-US" dirty="0"/>
              <a:t> </a:t>
            </a:r>
            <a:r>
              <a:rPr lang="en-US" dirty="0" err="1"/>
              <a:t>quae</a:t>
            </a:r>
            <a:r>
              <a:rPr lang="en-US" dirty="0"/>
              <a:t> ab </a:t>
            </a:r>
            <a:r>
              <a:rPr lang="en-US" dirty="0" err="1"/>
              <a:t>illo</a:t>
            </a:r>
            <a:r>
              <a:rPr lang="en-US" dirty="0"/>
              <a:t> </a:t>
            </a:r>
            <a:r>
              <a:rPr lang="en-US" dirty="0" err="1"/>
              <a:t>inventore</a:t>
            </a:r>
            <a:r>
              <a:rPr lang="en-US" dirty="0"/>
              <a:t> </a:t>
            </a:r>
            <a:r>
              <a:rPr lang="en-US" dirty="0" err="1"/>
              <a:t>veritatis</a:t>
            </a:r>
            <a:r>
              <a:rPr lang="en-US" dirty="0"/>
              <a:t> et quasi </a:t>
            </a:r>
            <a:r>
              <a:rPr lang="en-US" dirty="0" err="1"/>
              <a:t>architecto</a:t>
            </a:r>
            <a:r>
              <a:rPr lang="en-US" dirty="0"/>
              <a:t> </a:t>
            </a:r>
            <a:r>
              <a:rPr lang="en-US" dirty="0" err="1"/>
              <a:t>beatae</a:t>
            </a:r>
            <a:r>
              <a:rPr lang="en-US" dirty="0"/>
              <a:t> vitae dicta sunt </a:t>
            </a:r>
            <a:r>
              <a:rPr lang="en-US" dirty="0" err="1"/>
              <a:t>explicabo</a:t>
            </a:r>
            <a:r>
              <a:rPr lang="en-US" dirty="0"/>
              <a:t>. Nemo </a:t>
            </a:r>
            <a:r>
              <a:rPr lang="en-US" dirty="0" err="1"/>
              <a:t>enim</a:t>
            </a:r>
            <a:r>
              <a:rPr lang="en-US" dirty="0"/>
              <a:t> </a:t>
            </a:r>
            <a:r>
              <a:rPr lang="en-US" dirty="0" err="1"/>
              <a:t>ipsam</a:t>
            </a:r>
            <a:r>
              <a:rPr lang="en-US" dirty="0"/>
              <a:t> </a:t>
            </a:r>
            <a:r>
              <a:rPr lang="en-US" dirty="0" err="1"/>
              <a:t>voluptatem</a:t>
            </a:r>
            <a:r>
              <a:rPr lang="en-US" dirty="0"/>
              <a:t> </a:t>
            </a:r>
            <a:r>
              <a:rPr lang="en-US" dirty="0" err="1"/>
              <a:t>quia</a:t>
            </a:r>
            <a:r>
              <a:rPr lang="en-US" dirty="0"/>
              <a:t> </a:t>
            </a:r>
            <a:r>
              <a:rPr lang="en-US" dirty="0" err="1"/>
              <a:t>voluptas</a:t>
            </a:r>
            <a:r>
              <a:rPr lang="en-US" dirty="0"/>
              <a:t> sit </a:t>
            </a:r>
            <a:r>
              <a:rPr lang="en-US" dirty="0" err="1"/>
              <a:t>aspernatur</a:t>
            </a:r>
            <a:r>
              <a:rPr lang="en-US" dirty="0"/>
              <a:t> </a:t>
            </a:r>
            <a:r>
              <a:rPr lang="en-US" dirty="0" err="1"/>
              <a:t>aut</a:t>
            </a:r>
            <a:r>
              <a:rPr lang="en-US" dirty="0"/>
              <a:t> </a:t>
            </a:r>
            <a:r>
              <a:rPr lang="en-US" dirty="0" err="1"/>
              <a:t>odit</a:t>
            </a:r>
            <a:r>
              <a:rPr lang="en-US" dirty="0"/>
              <a:t> </a:t>
            </a:r>
            <a:r>
              <a:rPr lang="en-US" dirty="0" err="1"/>
              <a:t>aut</a:t>
            </a:r>
            <a:r>
              <a:rPr lang="en-US" dirty="0"/>
              <a:t> fugit, sed </a:t>
            </a:r>
            <a:r>
              <a:rPr lang="en-US" dirty="0" err="1"/>
              <a:t>quia</a:t>
            </a:r>
            <a:r>
              <a:rPr lang="en-US" dirty="0"/>
              <a:t> </a:t>
            </a:r>
            <a:r>
              <a:rPr lang="en-US" dirty="0" err="1"/>
              <a:t>consequuntur</a:t>
            </a:r>
            <a:r>
              <a:rPr lang="en-US" dirty="0"/>
              <a:t> </a:t>
            </a:r>
            <a:r>
              <a:rPr lang="en-US" dirty="0" err="1"/>
              <a:t>magni</a:t>
            </a:r>
            <a:r>
              <a:rPr lang="en-US" dirty="0"/>
              <a:t> </a:t>
            </a:r>
            <a:r>
              <a:rPr lang="en-US" dirty="0" err="1"/>
              <a:t>dolores</a:t>
            </a:r>
            <a:r>
              <a:rPr lang="en-US" dirty="0"/>
              <a:t> </a:t>
            </a:r>
            <a:r>
              <a:rPr lang="en-US" dirty="0" err="1"/>
              <a:t>eos</a:t>
            </a:r>
            <a:r>
              <a:rPr lang="en-US" dirty="0"/>
              <a:t> qui </a:t>
            </a:r>
            <a:r>
              <a:rPr lang="en-US" dirty="0" err="1"/>
              <a:t>ratione</a:t>
            </a:r>
            <a:r>
              <a:rPr lang="en-US" dirty="0"/>
              <a:t> </a:t>
            </a:r>
            <a:r>
              <a:rPr lang="en-US" dirty="0" err="1"/>
              <a:t>voluptatem</a:t>
            </a:r>
            <a:r>
              <a:rPr lang="en-US" dirty="0"/>
              <a:t> </a:t>
            </a:r>
            <a:r>
              <a:rPr lang="en-US" dirty="0" err="1"/>
              <a:t>sequi</a:t>
            </a:r>
            <a:r>
              <a:rPr lang="en-US" dirty="0"/>
              <a:t> </a:t>
            </a:r>
            <a:r>
              <a:rPr lang="en-US" dirty="0" err="1"/>
              <a:t>nesciunt</a:t>
            </a:r>
            <a:r>
              <a:rPr lang="en-US" dirty="0"/>
              <a:t>.” 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0E32B49-4274-D64C-854E-20B50BAD0A35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682750" y="4808104"/>
            <a:ext cx="2979738" cy="712788"/>
          </a:xfrm>
          <a:prstGeom prst="rect">
            <a:avLst/>
          </a:prstGeom>
        </p:spPr>
        <p:txBody>
          <a:bodyPr/>
          <a:lstStyle>
            <a:lvl1pPr>
              <a:buFontTx/>
              <a:buNone/>
              <a:defRPr sz="1600" b="0" i="1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 err="1"/>
              <a:t>Lorum</a:t>
            </a:r>
            <a:r>
              <a:rPr lang="en-US" dirty="0"/>
              <a:t> Ipsum dolor </a:t>
            </a:r>
            <a:r>
              <a:rPr lang="en-US" dirty="0" err="1"/>
              <a:t>todo</a:t>
            </a:r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7CE88C94-4944-1A7C-1CAD-ADAE7201335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 flipV="1">
            <a:off x="1524000" y="4427084"/>
            <a:ext cx="9279835" cy="648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3467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7FFD41-30EB-1D41-AD2F-532F491D6C6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2036267"/>
            <a:ext cx="4794197" cy="1319707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spcAft>
                <a:spcPts val="600"/>
              </a:spcAft>
              <a:defRPr baseline="0">
                <a:solidFill>
                  <a:srgbClr val="FF8400"/>
                </a:solidFill>
              </a:defRPr>
            </a:lvl1pPr>
          </a:lstStyle>
          <a:p>
            <a:r>
              <a:rPr lang="en-US" dirty="0"/>
              <a:t>Click to edit yellow room for graphic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C34168F-DEC5-9343-89DF-5B95C25A1D6C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838199" y="3355975"/>
            <a:ext cx="8294649" cy="825190"/>
          </a:xfrm>
          <a:ln>
            <a:noFill/>
          </a:ln>
        </p:spPr>
        <p:txBody>
          <a:bodyPr/>
          <a:lstStyle>
            <a:lvl1pPr marL="0" indent="0">
              <a:spcBef>
                <a:spcPts val="0"/>
              </a:spcBef>
              <a:buFontTx/>
              <a:buNone/>
              <a:defRPr>
                <a:ln>
                  <a:noFill/>
                </a:ln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Click to edit subhead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2864F4ED-08BA-08F0-7EED-66882D2C099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38199" y="3317355"/>
            <a:ext cx="10515601" cy="734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87933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26AA23-A7FF-3C4E-89CC-1D3C3AFD91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1972" y="256104"/>
            <a:ext cx="10881360" cy="749808"/>
          </a:xfrm>
          <a:prstGeom prst="rect">
            <a:avLst/>
          </a:prstGeom>
        </p:spPr>
        <p:txBody>
          <a:bodyPr anchor="b"/>
          <a:lstStyle>
            <a:lvl1pPr>
              <a:defRPr sz="35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5744C01-E4E3-3A4C-B1B1-0E86F6CB415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581132" y="1149046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5BED899-DE78-2F46-ADF9-57AF2E48F8D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88538" y="1149045"/>
            <a:ext cx="4351644" cy="4873625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0"/>
              </a:spcBef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8A8B4E6-3A6C-D98B-D7C1-F1FBE8FD049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71971" y="1012314"/>
            <a:ext cx="11054985" cy="772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32111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1_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26AA23-A7FF-3C4E-89CC-1D3C3AFD91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5573" y="286678"/>
            <a:ext cx="10854814" cy="749808"/>
          </a:xfrm>
          <a:prstGeom prst="rect">
            <a:avLst/>
          </a:prstGeom>
        </p:spPr>
        <p:txBody>
          <a:bodyPr anchor="b"/>
          <a:lstStyle>
            <a:lvl1pPr>
              <a:defRPr sz="3500" baseline="0">
                <a:solidFill>
                  <a:srgbClr val="FF8400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5744C01-E4E3-3A4C-B1B1-0E86F6CB415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698926" y="1149710"/>
            <a:ext cx="6001461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5BED899-DE78-2F46-ADF9-57AF2E48F8D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45573" y="1149709"/>
            <a:ext cx="4525937" cy="4873625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0"/>
              </a:spcBef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067FACE-865C-0183-0A17-A0A2C7C3B15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71971" y="1012314"/>
            <a:ext cx="11054985" cy="772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61894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AF9F0FA-9C4A-5D42-9FB1-60858472F3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Lorum ipsum dolor sit </a:t>
            </a:r>
            <a:r>
              <a:rPr lang="en-US" dirty="0" err="1"/>
              <a:t>amet</a:t>
            </a:r>
            <a:r>
              <a:rPr lang="en-US" dirty="0"/>
              <a:t> </a:t>
            </a:r>
            <a:r>
              <a:rPr lang="en-US" dirty="0" err="1"/>
              <a:t>consectur</a:t>
            </a:r>
            <a:r>
              <a:rPr lang="en-US" dirty="0"/>
              <a:t> </a:t>
            </a: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 sed do </a:t>
            </a:r>
            <a:r>
              <a:rPr lang="en-US" dirty="0" err="1"/>
              <a:t>eismod</a:t>
            </a:r>
            <a:r>
              <a:rPr lang="en-US" dirty="0"/>
              <a:t> </a:t>
            </a:r>
            <a:r>
              <a:rPr lang="en-US" dirty="0" err="1"/>
              <a:t>temor</a:t>
            </a:r>
            <a:r>
              <a:rPr lang="en-US" dirty="0"/>
              <a:t> incident un </a:t>
            </a:r>
            <a:r>
              <a:rPr lang="en-US" dirty="0" err="1"/>
              <a:t>labore</a:t>
            </a:r>
            <a:r>
              <a:rPr lang="en-US" dirty="0"/>
              <a:t> et dolor magna</a:t>
            </a:r>
          </a:p>
          <a:p>
            <a:pPr lvl="1"/>
            <a:endParaRPr lang="en-US" sz="2800" dirty="0"/>
          </a:p>
          <a:p>
            <a:pPr lvl="1"/>
            <a:endParaRPr lang="en-US" sz="2800" dirty="0"/>
          </a:p>
        </p:txBody>
      </p:sp>
      <p:sp>
        <p:nvSpPr>
          <p:cNvPr id="4" name="Title Placeholder 3">
            <a:extLst>
              <a:ext uri="{FF2B5EF4-FFF2-40B4-BE49-F238E27FC236}">
                <a16:creationId xmlns:a16="http://schemas.microsoft.com/office/drawing/2014/main" id="{BCA7C99F-E2F2-164F-8FB9-9512A15A19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pic>
        <p:nvPicPr>
          <p:cNvPr id="5" name="Picture 4" descr="A red sign with white text&#10;&#10;Description automatically generated">
            <a:extLst>
              <a:ext uri="{FF2B5EF4-FFF2-40B4-BE49-F238E27FC236}">
                <a16:creationId xmlns:a16="http://schemas.microsoft.com/office/drawing/2014/main" id="{0755BEAD-20CB-4CE7-94D9-6D6A3615BC1F}"/>
              </a:ext>
            </a:extLst>
          </p:cNvPr>
          <p:cNvPicPr>
            <a:picLocks noChangeAspect="1"/>
          </p:cNvPicPr>
          <p:nvPr userDrawn="1"/>
        </p:nvPicPr>
        <p:blipFill>
          <a:blip r:embed="rId11"/>
          <a:stretch>
            <a:fillRect/>
          </a:stretch>
        </p:blipFill>
        <p:spPr>
          <a:xfrm>
            <a:off x="10853532" y="6228634"/>
            <a:ext cx="1231648" cy="528481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AD68B714-A8BA-B5DE-6A3A-BC33F8B5376F}"/>
              </a:ext>
            </a:extLst>
          </p:cNvPr>
          <p:cNvSpPr txBox="1"/>
          <p:nvPr userDrawn="1"/>
        </p:nvSpPr>
        <p:spPr>
          <a:xfrm>
            <a:off x="10736330" y="5951635"/>
            <a:ext cx="146226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i="1" dirty="0">
                <a:solidFill>
                  <a:schemeClr val="bg2">
                    <a:lumMod val="10000"/>
                  </a:schemeClr>
                </a:solidFill>
              </a:rPr>
              <a:t>Updated July 2025</a:t>
            </a:r>
          </a:p>
        </p:txBody>
      </p:sp>
    </p:spTree>
    <p:extLst>
      <p:ext uri="{BB962C8B-B14F-4D97-AF65-F5344CB8AC3E}">
        <p14:creationId xmlns:p14="http://schemas.microsoft.com/office/powerpoint/2010/main" val="995865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1" r:id="rId2"/>
    <p:sldLayoutId id="2147483650" r:id="rId3"/>
    <p:sldLayoutId id="2147483667" r:id="rId4"/>
    <p:sldLayoutId id="2147483662" r:id="rId5"/>
    <p:sldLayoutId id="2147483664" r:id="rId6"/>
    <p:sldLayoutId id="2147483665" r:id="rId7"/>
    <p:sldLayoutId id="2147483657" r:id="rId8"/>
    <p:sldLayoutId id="2147483666" r:id="rId9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spcAft>
          <a:spcPts val="600"/>
        </a:spcAft>
        <a:buNone/>
        <a:defRPr sz="3500" b="1" i="0" kern="12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Font typeface="Wingdings" pitchFamily="2" charset="2"/>
        <a:buChar char="§"/>
        <a:defRPr sz="2400" kern="1200" baseline="0">
          <a:solidFill>
            <a:schemeClr val="bg2">
              <a:lumMod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fontAlgn="base" latinLnBrk="0" hangingPunct="1">
        <a:lnSpc>
          <a:spcPct val="100000"/>
        </a:lnSpc>
        <a:spcBef>
          <a:spcPts val="0"/>
        </a:spcBef>
        <a:spcAft>
          <a:spcPts val="600"/>
        </a:spcAft>
        <a:buClrTx/>
        <a:buSzPct val="100000"/>
        <a:buFont typeface="Arial" panose="020B0604020202020204" pitchFamily="34" charset="0"/>
        <a:buChar char="–"/>
        <a:defRPr sz="2400" kern="1200" baseline="0">
          <a:solidFill>
            <a:schemeClr val="bg2">
              <a:lumMod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spcAft>
          <a:spcPts val="600"/>
        </a:spcAft>
        <a:buFont typeface="Wingdings" pitchFamily="2" charset="2"/>
        <a:buChar char="§"/>
        <a:defRPr sz="2800" kern="1200" baseline="0">
          <a:solidFill>
            <a:schemeClr val="bg2">
              <a:lumMod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spcAft>
          <a:spcPts val="600"/>
        </a:spcAft>
        <a:buFont typeface="Wingdings" pitchFamily="2" charset="2"/>
        <a:buChar char="§"/>
        <a:defRPr sz="1800" kern="1200" baseline="0">
          <a:solidFill>
            <a:schemeClr val="bg2">
              <a:lumMod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spcAft>
          <a:spcPts val="600"/>
        </a:spcAft>
        <a:buFont typeface="Wingdings" pitchFamily="2" charset="2"/>
        <a:buChar char="§"/>
        <a:defRPr sz="1800" kern="1200" baseline="0">
          <a:solidFill>
            <a:schemeClr val="bg2">
              <a:lumMod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1BC881-6C17-4A48-A652-7F7B4EED57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Where We Are Now with LEN for PrEP</a:t>
            </a:r>
          </a:p>
        </p:txBody>
      </p:sp>
      <p:pic>
        <p:nvPicPr>
          <p:cNvPr id="7" name="Picture 6" descr="A timeline of a company's health plan&#10;&#10;AI-generated content may be incorrect.">
            <a:extLst>
              <a:ext uri="{FF2B5EF4-FFF2-40B4-BE49-F238E27FC236}">
                <a16:creationId xmlns:a16="http://schemas.microsoft.com/office/drawing/2014/main" id="{30391F4A-8ED3-B3A8-2A98-25A00AC54CD7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t="16731" b="7376"/>
          <a:stretch>
            <a:fillRect/>
          </a:stretch>
        </p:blipFill>
        <p:spPr>
          <a:xfrm>
            <a:off x="745086" y="1194099"/>
            <a:ext cx="11124715" cy="48194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37157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23">
      <a:dk1>
        <a:srgbClr val="DF002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3" id="{2A1D07EE-E3BA-E845-8E81-CC0A809D5F22}" vid="{810503E2-07A1-9146-9064-15C32A1A0526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ecbb6b75-ed16-40cd-a9a8-77cf87046b80">
      <Terms xmlns="http://schemas.microsoft.com/office/infopath/2007/PartnerControls"/>
    </lcf76f155ced4ddcb4097134ff3c332f>
    <TaxCatchAll xmlns="537d2ee8-cfed-489f-8fdb-1f0a01b7be07" xsi:nil="true"/>
    <SharedWithUsers xmlns="537d2ee8-cfed-489f-8fdb-1f0a01b7be07">
      <UserInfo>
        <DisplayName>Navita Jain</DisplayName>
        <AccountId>51</AccountId>
        <AccountType/>
      </UserInfo>
      <UserInfo>
        <DisplayName>Justine MacWilliam</DisplayName>
        <AccountId>56</AccountId>
        <AccountType/>
      </UserInfo>
      <UserInfo>
        <DisplayName>Cindra Feuer</DisplayName>
        <AccountId>47</AccountId>
        <AccountType/>
      </UserInfo>
      <UserInfo>
        <DisplayName>Jason Rosenberg</DisplayName>
        <AccountId>11</AccountId>
        <AccountType/>
      </UserInfo>
      <UserInfo>
        <DisplayName>Erin Kiernon</DisplayName>
        <AccountId>53</AccountId>
        <AccountType/>
      </UserInfo>
      <UserInfo>
        <DisplayName>Deirdre Grant</DisplayName>
        <AccountId>39</AccountId>
        <AccountType/>
      </UserInfo>
      <UserInfo>
        <DisplayName>Janki Tailor</DisplayName>
        <AccountId>41</AccountId>
        <AccountType/>
      </UserInfo>
      <UserInfo>
        <DisplayName>John Meade</DisplayName>
        <AccountId>58</AccountId>
        <AccountType/>
      </UserInfo>
      <UserInfo>
        <DisplayName>Wawira Nyagah</DisplayName>
        <AccountId>42</AccountId>
        <AccountType/>
      </UserInfo>
      <UserInfo>
        <DisplayName>Nandi Sikwana</DisplayName>
        <AccountId>68</AccountId>
        <AccountType/>
      </UserInfo>
      <UserInfo>
        <DisplayName>Randy Goetz</DisplayName>
        <AccountId>49</AccountId>
        <AccountType/>
      </UserInfo>
      <UserInfo>
        <DisplayName>Rachel Saunders</DisplayName>
        <AccountId>67</AccountId>
        <AccountType/>
      </UserInfo>
      <UserInfo>
        <DisplayName>Roberta Sutton</DisplayName>
        <AccountId>70</AccountId>
        <AccountType/>
      </UserInfo>
      <UserInfo>
        <DisplayName>Isha Tendolkar</DisplayName>
        <AccountId>71</AccountId>
        <AccountType/>
      </UserInfo>
      <UserInfo>
        <DisplayName>Kenyon Farrow</DisplayName>
        <AccountId>102</AccountId>
        <AccountType/>
      </UserInfo>
      <UserInfo>
        <DisplayName>Suraj Madoori</DisplayName>
        <AccountId>57</AccountId>
        <AccountType/>
      </UserInfo>
      <UserInfo>
        <DisplayName>Manju Chatani</DisplayName>
        <AccountId>46</AccountId>
        <AccountType/>
      </UserInfo>
      <UserInfo>
        <DisplayName>Saira George Carballo</DisplayName>
        <AccountId>85</AccountId>
        <AccountType/>
      </UserInfo>
      <UserInfo>
        <DisplayName>Abigail Smith</DisplayName>
        <AccountId>69</AccountId>
        <AccountType/>
      </UserInfo>
      <UserInfo>
        <DisplayName>Kate Segal</DisplayName>
        <AccountId>43</AccountId>
        <AccountType/>
      </UserInfo>
      <UserInfo>
        <DisplayName>Grace Kumwenda</DisplayName>
        <AccountId>54</AccountId>
        <AccountType/>
      </UserInfo>
      <UserInfo>
        <DisplayName>Bridget JJuuko</DisplayName>
        <AccountId>81</AccountId>
        <AccountType/>
      </UserInfo>
      <UserInfo>
        <DisplayName>Jeanne Baron</DisplayName>
        <AccountId>10</AccountId>
        <AccountType/>
      </UserInfo>
      <UserInfo>
        <DisplayName>Hannah Nelson</DisplayName>
        <AccountId>61</AccountId>
        <AccountType/>
      </UserInfo>
      <UserInfo>
        <DisplayName>Daisy Ouya</DisplayName>
        <AccountId>64</AccountId>
        <AccountType/>
      </UserInfo>
      <UserInfo>
        <DisplayName>Grace Tetteh</DisplayName>
        <AccountId>72</AccountId>
        <AccountType/>
      </UserInfo>
      <UserInfo>
        <DisplayName>Alison Footman</DisplayName>
        <AccountId>34</AccountId>
        <AccountType/>
      </UserInfo>
      <UserInfo>
        <DisplayName>Samantha Rick</DisplayName>
        <AccountId>65</AccountId>
        <AccountType/>
      </UserInfo>
      <UserInfo>
        <DisplayName>Alexa Alexander</DisplayName>
        <AccountId>44</AccountId>
        <AccountType/>
      </UserInfo>
      <UserInfo>
        <DisplayName>Jennifer Brunet</DisplayName>
        <AccountId>12</AccountId>
        <AccountType/>
      </UserInfo>
      <UserInfo>
        <DisplayName>Annette Gaudino</DisplayName>
        <AccountId>48</AccountId>
        <AccountType/>
      </UserInfo>
      <UserInfo>
        <DisplayName>Estelle Ngaba</DisplayName>
        <AccountId>62</AccountId>
        <AccountType/>
      </UserInfo>
      <UserInfo>
        <DisplayName>Stacey Hannah</DisplayName>
        <AccountId>50</AccountId>
        <AccountType/>
      </UserInfo>
      <UserInfo>
        <DisplayName>Alysha White</DisplayName>
        <AccountId>73</AccountId>
        <AccountType/>
      </UserInfo>
      <UserInfo>
        <DisplayName>Levi Butcher</DisplayName>
        <AccountId>6</AccountId>
        <AccountType/>
      </UserInfo>
      <UserInfo>
        <DisplayName>Kalob Gossett</DisplayName>
        <AccountId>86</AccountId>
        <AccountType/>
      </UserInfo>
      <UserInfo>
        <DisplayName>Breanne Lievense</DisplayName>
        <AccountId>55</AccountId>
        <AccountType/>
      </UserInfo>
      <UserInfo>
        <DisplayName>Catherine Verde Hashim</DisplayName>
        <AccountId>38</AccountId>
        <AccountType/>
      </UserInfo>
      <UserInfo>
        <DisplayName>Arlene Osborne-Francois</DisplayName>
        <AccountId>63</AccountId>
        <AccountType/>
      </UserInfo>
      <UserInfo>
        <DisplayName>Shiva Mozaffarian</DisplayName>
        <AccountId>59</AccountId>
        <AccountType/>
      </UserInfo>
      <UserInfo>
        <DisplayName>Richard Muko</DisplayName>
        <AccountId>60</AccountId>
        <AccountType/>
      </UserInfo>
      <UserInfo>
        <DisplayName>Micky Hingorani</DisplayName>
        <AccountId>13</AccountId>
        <AccountType/>
      </UserInfo>
      <UserInfo>
        <DisplayName>Angelo Katumba</DisplayName>
        <AccountId>52</AccountId>
        <AccountType/>
      </UserInfo>
      <UserInfo>
        <DisplayName>Maureen Luba</DisplayName>
        <AccountId>129</AccountId>
        <AccountType/>
      </UserInfo>
      <UserInfo>
        <DisplayName>Mitchell Warren</DisplayName>
        <AccountId>40</AccountId>
        <AccountType/>
      </UserInfo>
      <UserInfo>
        <DisplayName>Wanda Buckner</DisplayName>
        <AccountId>45</AccountId>
        <AccountType/>
      </UserInfo>
      <UserInfo>
        <DisplayName>Jessica Salzwedel</DisplayName>
        <AccountId>66</AccountId>
        <AccountType/>
      </UserInfo>
    </SharedWithUsers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05F5BB1116A90459E245489F20C500F" ma:contentTypeVersion="15" ma:contentTypeDescription="Create a new document." ma:contentTypeScope="" ma:versionID="0e1ad4b8b3f31aca1fcf91240d1d874f">
  <xsd:schema xmlns:xsd="http://www.w3.org/2001/XMLSchema" xmlns:xs="http://www.w3.org/2001/XMLSchema" xmlns:p="http://schemas.microsoft.com/office/2006/metadata/properties" xmlns:ns2="ecbb6b75-ed16-40cd-a9a8-77cf87046b80" xmlns:ns3="537d2ee8-cfed-489f-8fdb-1f0a01b7be07" targetNamespace="http://schemas.microsoft.com/office/2006/metadata/properties" ma:root="true" ma:fieldsID="6d6340dce352ff06d1888b84ad0523d5" ns2:_="" ns3:_="">
    <xsd:import namespace="ecbb6b75-ed16-40cd-a9a8-77cf87046b80"/>
    <xsd:import namespace="537d2ee8-cfed-489f-8fdb-1f0a01b7be0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LengthInSeconds" minOccurs="0"/>
                <xsd:element ref="ns2:MediaServiceOCR" minOccurs="0"/>
                <xsd:element ref="ns2:MediaServiceLocation" minOccurs="0"/>
                <xsd:element ref="ns2:MediaServiceSearchProperties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cbb6b75-ed16-40cd-a9a8-77cf87046b8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2" nillable="true" ma:taxonomy="true" ma:internalName="lcf76f155ced4ddcb4097134ff3c332f" ma:taxonomyFieldName="MediaServiceImageTags" ma:displayName="Image Tags" ma:readOnly="false" ma:fieldId="{5cf76f15-5ced-4ddc-b409-7134ff3c332f}" ma:taxonomyMulti="true" ma:sspId="48a61325-a799-49ec-90cd-bdb119cc2d2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7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9" nillable="true" ma:displayName="Location" ma:indexed="true" ma:internalName="MediaServiceLocation" ma:readOnly="true">
      <xsd:simpleType>
        <xsd:restriction base="dms:Text"/>
      </xsd:simpleType>
    </xsd:element>
    <xsd:element name="MediaServiceSearchProperties" ma:index="20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37d2ee8-cfed-489f-8fdb-1f0a01b7be07" elementFormDefault="qualified">
    <xsd:import namespace="http://schemas.microsoft.com/office/2006/documentManagement/types"/>
    <xsd:import namespace="http://schemas.microsoft.com/office/infopath/2007/PartnerControls"/>
    <xsd:element name="TaxCatchAll" ma:index="13" nillable="true" ma:displayName="Taxonomy Catch All Column" ma:hidden="true" ma:list="{2d5c1ba9-5ec8-4f86-ac8f-7070fd28c86b}" ma:internalName="TaxCatchAll" ma:showField="CatchAllData" ma:web="537d2ee8-cfed-489f-8fdb-1f0a01b7be0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40E87A8-44B7-4A83-BD93-F35FAF141C1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6379A11-7818-453A-894C-7320E5D4E16C}">
  <ds:schemaRefs>
    <ds:schemaRef ds:uri="537d2ee8-cfed-489f-8fdb-1f0a01b7be07"/>
    <ds:schemaRef ds:uri="http://purl.org/dc/dcmitype/"/>
    <ds:schemaRef ds:uri="http://www.w3.org/XML/1998/namespace"/>
    <ds:schemaRef ds:uri="http://purl.org/dc/terms/"/>
    <ds:schemaRef ds:uri="http://schemas.microsoft.com/office/2006/documentManagement/types"/>
    <ds:schemaRef ds:uri="http://purl.org/dc/elements/1.1/"/>
    <ds:schemaRef ds:uri="http://schemas.microsoft.com/office/infopath/2007/PartnerControls"/>
    <ds:schemaRef ds:uri="http://schemas.openxmlformats.org/package/2006/metadata/core-properties"/>
    <ds:schemaRef ds:uri="ecbb6b75-ed16-40cd-a9a8-77cf87046b80"/>
    <ds:schemaRef ds:uri="http://schemas.microsoft.com/office/2006/metadata/properties"/>
  </ds:schemaRefs>
</ds:datastoreItem>
</file>

<file path=customXml/itemProps3.xml><?xml version="1.0" encoding="utf-8"?>
<ds:datastoreItem xmlns:ds="http://schemas.openxmlformats.org/officeDocument/2006/customXml" ds:itemID="{21A1BEFF-909B-4DE1-8C82-6AFFA709370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cbb6b75-ed16-40cd-a9a8-77cf87046b80"/>
    <ds:schemaRef ds:uri="537d2ee8-cfed-489f-8fdb-1f0a01b7be0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20</TotalTime>
  <Words>8</Words>
  <Application>Microsoft Macintosh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Wingdings</vt:lpstr>
      <vt:lpstr>Office Theme</vt:lpstr>
      <vt:lpstr>Where We Are Now with LEN for PrEP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Roberta Sutton</dc:creator>
  <cp:lastModifiedBy>Roberta Sutton</cp:lastModifiedBy>
  <cp:revision>6</cp:revision>
  <dcterms:created xsi:type="dcterms:W3CDTF">2025-06-19T10:20:48Z</dcterms:created>
  <dcterms:modified xsi:type="dcterms:W3CDTF">2025-07-25T20:07:38Z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0x010100705F5BB1116A90459E245489F20C500F</vt:lpwstr>
  </property>
  <property fmtid="{D5CDD505-2E9C-101B-9397-08002B2CF9AE}" pid="3" name="MediaServiceImageTags">
    <vt:lpwstr/>
  </property>
</Properties>
</file>