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7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85"/>
    <p:restoredTop sz="96405"/>
  </p:normalViewPr>
  <p:slideViewPr>
    <p:cSldViewPr snapToGrid="0" snapToObjects="1">
      <p:cViewPr varScale="1">
        <p:scale>
          <a:sx n="124" d="100"/>
          <a:sy n="124" d="100"/>
        </p:scale>
        <p:origin x="9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9F34F-0478-A14C-A3AA-2FF9FF365A4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spcAft>
                <a:spcPts val="600"/>
              </a:spcAft>
              <a:defRPr sz="5400" b="1" i="0" baseline="0"/>
            </a:lvl1pPr>
          </a:lstStyle>
          <a:p>
            <a:r>
              <a:rPr lang="en-US" dirty="0"/>
              <a:t>AVAC Template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5C0CCE-7552-A341-BCD0-8A3B493EA9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200" baseline="0">
                <a:solidFill>
                  <a:srgbClr val="FF84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in </a:t>
            </a:r>
            <a:r>
              <a:rPr lang="en-US" dirty="0" err="1"/>
              <a:t>voluptate</a:t>
            </a:r>
            <a:endParaRPr lang="en-US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F7154F93-3658-EC4E-B6B0-6982B218CD5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24000" y="5447506"/>
            <a:ext cx="3338513" cy="576262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800" b="1" i="0" baseline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/>
              <a:t>Author/Date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2066CD2-5539-4F50-B396-2EFBC83EECE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00" y="3517348"/>
            <a:ext cx="9326880" cy="6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427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9F34F-0478-A14C-A3AA-2FF9FF365A4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spcAft>
                <a:spcPts val="600"/>
              </a:spcAft>
              <a:defRPr sz="5400" b="0" i="0" baseline="0"/>
            </a:lvl1pPr>
          </a:lstStyle>
          <a:p>
            <a:r>
              <a:rPr lang="en-US" dirty="0"/>
              <a:t>Transition Red.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2FD5428-236C-3843-FA55-2B7E32DF35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00" y="3517348"/>
            <a:ext cx="9326880" cy="6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348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FFD41-30EB-1D41-AD2F-532F491D6C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5742" y="365126"/>
            <a:ext cx="10885202" cy="750077"/>
          </a:xfrm>
          <a:prstGeom prst="rect">
            <a:avLst/>
          </a:prstGeom>
        </p:spPr>
        <p:txBody>
          <a:bodyPr/>
          <a:lstStyle>
            <a:lvl1pPr>
              <a:defRPr sz="3600" baseline="0"/>
            </a:lvl1pPr>
          </a:lstStyle>
          <a:p>
            <a:r>
              <a:rPr lang="en-US" dirty="0"/>
              <a:t>Click to edit headline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BCC0C8D-95BF-DA46-8962-2211D94EA8F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143443"/>
            <a:ext cx="10882744" cy="547098"/>
          </a:xfrm>
          <a:prstGeom prst="rect">
            <a:avLst/>
          </a:prstGeom>
        </p:spPr>
        <p:txBody>
          <a:bodyPr/>
          <a:lstStyle>
            <a:lvl1pPr marL="0">
              <a:spcBef>
                <a:spcPts val="0"/>
              </a:spcBef>
              <a:buFontTx/>
              <a:buNone/>
              <a:defRPr sz="2400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Subhead yellow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89DFA2F-AB90-384E-A747-0BF903882E5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2665" y="1049586"/>
            <a:ext cx="11066836" cy="77323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F80D226-CB07-C345-971D-753C3597FE4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3438" y="1690688"/>
            <a:ext cx="10887075" cy="2506662"/>
          </a:xfrm>
        </p:spPr>
        <p:txBody>
          <a:bodyPr/>
          <a:lstStyle>
            <a:lvl1pPr>
              <a:spcBef>
                <a:spcPts val="0"/>
              </a:spcBef>
              <a:defRPr/>
            </a:lvl1pPr>
            <a:lvl2pPr marL="742950" indent="-285750">
              <a:spcBef>
                <a:spcPts val="0"/>
              </a:spcBef>
              <a:buFont typeface="Arial" panose="020B0604020202020204" pitchFamily="34" charset="0"/>
              <a:buChar char="–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59723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FFD41-30EB-1D41-AD2F-532F491D6C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882744" cy="750077"/>
          </a:xfrm>
          <a:prstGeom prst="rect">
            <a:avLst/>
          </a:prstGeom>
        </p:spPr>
        <p:txBody>
          <a:bodyPr/>
          <a:lstStyle>
            <a:lvl1pPr>
              <a:defRPr sz="3600" baseline="0"/>
            </a:lvl1pPr>
          </a:lstStyle>
          <a:p>
            <a:r>
              <a:rPr lang="en-US" dirty="0"/>
              <a:t>Click to edit headline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BCC0C8D-95BF-DA46-8962-2211D94EA8F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143443"/>
            <a:ext cx="10882744" cy="547098"/>
          </a:xfrm>
          <a:prstGeom prst="rect">
            <a:avLst/>
          </a:prstGeom>
        </p:spPr>
        <p:txBody>
          <a:bodyPr/>
          <a:lstStyle>
            <a:lvl1pPr marL="0">
              <a:spcBef>
                <a:spcPts val="0"/>
              </a:spcBef>
              <a:buFontTx/>
              <a:buNone/>
              <a:defRPr sz="2400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Subhead yellow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89DFA2F-AB90-384E-A747-0BF903882E5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2665" y="1049586"/>
            <a:ext cx="11066836" cy="77323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F80D226-CB07-C345-971D-753C3597FE4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2665" y="1690688"/>
            <a:ext cx="10887848" cy="4117726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/>
            </a:lvl1pPr>
            <a:lvl2pPr marL="457200" indent="0">
              <a:buFontTx/>
              <a:buNone/>
              <a:defRPr/>
            </a:lvl2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</a:t>
            </a:r>
            <a:r>
              <a:rPr lang="en-US" dirty="0"/>
              <a:t>. </a:t>
            </a:r>
            <a:r>
              <a:rPr lang="en-US" dirty="0" err="1"/>
              <a:t>Excepteur</a:t>
            </a:r>
            <a:r>
              <a:rPr lang="en-US" dirty="0"/>
              <a:t> </a:t>
            </a:r>
            <a:r>
              <a:rPr lang="en-US" dirty="0" err="1"/>
              <a:t>sint</a:t>
            </a:r>
            <a:r>
              <a:rPr lang="en-US" dirty="0"/>
              <a:t> </a:t>
            </a:r>
            <a:r>
              <a:rPr lang="en-US" dirty="0" err="1"/>
              <a:t>occaecat</a:t>
            </a:r>
            <a:r>
              <a:rPr lang="en-US" dirty="0"/>
              <a:t> </a:t>
            </a:r>
            <a:r>
              <a:rPr lang="en-US" dirty="0" err="1"/>
              <a:t>cupidatat</a:t>
            </a:r>
            <a:r>
              <a:rPr lang="en-US" dirty="0"/>
              <a:t> non </a:t>
            </a:r>
            <a:r>
              <a:rPr lang="en-US" dirty="0" err="1"/>
              <a:t>proident</a:t>
            </a:r>
            <a:r>
              <a:rPr lang="en-US" dirty="0"/>
              <a:t>, sunt in culpa qui </a:t>
            </a:r>
            <a:r>
              <a:rPr lang="en-US" dirty="0" err="1"/>
              <a:t>officia</a:t>
            </a:r>
            <a:r>
              <a:rPr lang="en-US" dirty="0"/>
              <a:t> </a:t>
            </a:r>
            <a:r>
              <a:rPr lang="en-US" dirty="0" err="1"/>
              <a:t>deserunt</a:t>
            </a:r>
            <a:r>
              <a:rPr lang="en-US" dirty="0"/>
              <a:t> </a:t>
            </a:r>
            <a:r>
              <a:rPr lang="en-US" dirty="0" err="1"/>
              <a:t>mollit</a:t>
            </a:r>
            <a:r>
              <a:rPr lang="en-US" dirty="0"/>
              <a:t> </a:t>
            </a:r>
            <a:r>
              <a:rPr lang="en-US" dirty="0" err="1"/>
              <a:t>anim</a:t>
            </a:r>
            <a:r>
              <a:rPr lang="en-US" dirty="0"/>
              <a:t> id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laborum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At </a:t>
            </a:r>
            <a:r>
              <a:rPr lang="en-US" dirty="0" err="1"/>
              <a:t>vero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et </a:t>
            </a:r>
            <a:r>
              <a:rPr lang="en-US" dirty="0" err="1"/>
              <a:t>accusamus</a:t>
            </a:r>
            <a:r>
              <a:rPr lang="en-US" dirty="0"/>
              <a:t> et </a:t>
            </a:r>
            <a:r>
              <a:rPr lang="en-US" dirty="0" err="1"/>
              <a:t>iusto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dignissimos</a:t>
            </a:r>
            <a:r>
              <a:rPr lang="en-US" dirty="0"/>
              <a:t> </a:t>
            </a:r>
            <a:r>
              <a:rPr lang="en-US" dirty="0" err="1"/>
              <a:t>ducimus</a:t>
            </a:r>
            <a:r>
              <a:rPr lang="en-US" dirty="0"/>
              <a:t> qui </a:t>
            </a:r>
            <a:r>
              <a:rPr lang="en-US" dirty="0" err="1"/>
              <a:t>blanditiis</a:t>
            </a:r>
            <a:r>
              <a:rPr lang="en-US" dirty="0"/>
              <a:t> </a:t>
            </a:r>
            <a:r>
              <a:rPr lang="en-US" dirty="0" err="1"/>
              <a:t>praesentium</a:t>
            </a:r>
            <a:r>
              <a:rPr lang="en-US" dirty="0"/>
              <a:t> </a:t>
            </a:r>
            <a:r>
              <a:rPr lang="en-US" dirty="0" err="1"/>
              <a:t>voluptatum</a:t>
            </a:r>
            <a:r>
              <a:rPr lang="en-US" dirty="0"/>
              <a:t> </a:t>
            </a:r>
            <a:r>
              <a:rPr lang="en-US" dirty="0" err="1"/>
              <a:t>deleniti</a:t>
            </a:r>
            <a:r>
              <a:rPr lang="en-US" dirty="0"/>
              <a:t> </a:t>
            </a:r>
            <a:r>
              <a:rPr lang="en-US" dirty="0" err="1"/>
              <a:t>atque</a:t>
            </a:r>
            <a:r>
              <a:rPr lang="en-US" dirty="0"/>
              <a:t> </a:t>
            </a:r>
            <a:r>
              <a:rPr lang="en-US" dirty="0" err="1"/>
              <a:t>corrupti</a:t>
            </a:r>
            <a:r>
              <a:rPr lang="en-US" dirty="0"/>
              <a:t> quos </a:t>
            </a:r>
            <a:r>
              <a:rPr lang="en-US" dirty="0" err="1"/>
              <a:t>dolores</a:t>
            </a:r>
            <a:r>
              <a:rPr lang="en-US" dirty="0"/>
              <a:t> et </a:t>
            </a:r>
            <a:r>
              <a:rPr lang="en-US" dirty="0" err="1"/>
              <a:t>quas</a:t>
            </a:r>
            <a:r>
              <a:rPr lang="en-US" dirty="0"/>
              <a:t> </a:t>
            </a:r>
            <a:r>
              <a:rPr lang="en-US" dirty="0" err="1"/>
              <a:t>molestias</a:t>
            </a:r>
            <a:r>
              <a:rPr lang="en-US" dirty="0"/>
              <a:t> </a:t>
            </a:r>
            <a:r>
              <a:rPr lang="en-US" dirty="0" err="1"/>
              <a:t>excepturi</a:t>
            </a:r>
            <a:r>
              <a:rPr lang="en-US" dirty="0"/>
              <a:t> </a:t>
            </a:r>
            <a:r>
              <a:rPr lang="en-US" dirty="0" err="1"/>
              <a:t>sint</a:t>
            </a:r>
            <a:r>
              <a:rPr lang="en-US" dirty="0"/>
              <a:t> </a:t>
            </a:r>
            <a:r>
              <a:rPr lang="en-US" dirty="0" err="1"/>
              <a:t>occaecati</a:t>
            </a:r>
            <a:r>
              <a:rPr lang="en-US" dirty="0"/>
              <a:t> </a:t>
            </a:r>
            <a:r>
              <a:rPr lang="en-US" dirty="0" err="1"/>
              <a:t>cupiditate</a:t>
            </a:r>
            <a:r>
              <a:rPr lang="en-US" dirty="0"/>
              <a:t> non provident, </a:t>
            </a:r>
            <a:r>
              <a:rPr lang="en-US" dirty="0" err="1"/>
              <a:t>similique</a:t>
            </a:r>
            <a:r>
              <a:rPr lang="en-US" dirty="0"/>
              <a:t> sunt in culpa qui </a:t>
            </a:r>
            <a:r>
              <a:rPr lang="en-US" dirty="0" err="1"/>
              <a:t>officia</a:t>
            </a:r>
            <a:r>
              <a:rPr lang="en-US" dirty="0"/>
              <a:t> </a:t>
            </a:r>
            <a:r>
              <a:rPr lang="en-US" dirty="0" err="1"/>
              <a:t>deserunt</a:t>
            </a:r>
            <a:r>
              <a:rPr lang="en-US" dirty="0"/>
              <a:t> </a:t>
            </a:r>
            <a:r>
              <a:rPr lang="en-US" dirty="0" err="1"/>
              <a:t>mollitia</a:t>
            </a:r>
            <a:r>
              <a:rPr lang="en-US" dirty="0"/>
              <a:t> animi, id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laborum</a:t>
            </a:r>
            <a:r>
              <a:rPr lang="en-US" dirty="0"/>
              <a:t> et </a:t>
            </a:r>
            <a:r>
              <a:rPr lang="en-US" dirty="0" err="1"/>
              <a:t>dolorum</a:t>
            </a:r>
            <a:r>
              <a:rPr lang="en-US" dirty="0"/>
              <a:t> </a:t>
            </a:r>
            <a:r>
              <a:rPr lang="en-US" dirty="0" err="1"/>
              <a:t>fuga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19632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9F34F-0478-A14C-A3AA-2FF9FF365A4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spcAft>
                <a:spcPts val="600"/>
              </a:spcAft>
              <a:defRPr sz="5400" b="0" i="0" baseline="0">
                <a:solidFill>
                  <a:srgbClr val="FF8400"/>
                </a:solidFill>
              </a:defRPr>
            </a:lvl1pPr>
          </a:lstStyle>
          <a:p>
            <a:r>
              <a:rPr lang="en-US" dirty="0"/>
              <a:t>Transition Yellow.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1612B24-4DF6-54A6-F0C1-52006D48CA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00" y="3517348"/>
            <a:ext cx="9326880" cy="6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089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9F34F-0478-A14C-A3AA-2FF9FF365A4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538867"/>
            <a:ext cx="9144000" cy="2816335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137160" indent="-457200" algn="l">
              <a:lnSpc>
                <a:spcPct val="100000"/>
              </a:lnSpc>
              <a:spcAft>
                <a:spcPts val="600"/>
              </a:spcAft>
              <a:defRPr sz="2500" b="0" i="0" baseline="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“Quote ed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perspiciatis</a:t>
            </a:r>
            <a:r>
              <a:rPr lang="en-US" dirty="0"/>
              <a:t>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natus</a:t>
            </a:r>
            <a:r>
              <a:rPr lang="en-US" dirty="0"/>
              <a:t> error sit </a:t>
            </a:r>
            <a:r>
              <a:rPr lang="en-US" dirty="0" err="1"/>
              <a:t>voluptatem</a:t>
            </a:r>
            <a:r>
              <a:rPr lang="en-US" dirty="0"/>
              <a:t> </a:t>
            </a:r>
            <a:r>
              <a:rPr lang="en-US" dirty="0" err="1"/>
              <a:t>accusantium</a:t>
            </a:r>
            <a:r>
              <a:rPr lang="en-US" dirty="0"/>
              <a:t> </a:t>
            </a:r>
            <a:r>
              <a:rPr lang="en-US" dirty="0" err="1"/>
              <a:t>doloremque</a:t>
            </a:r>
            <a:r>
              <a:rPr lang="en-US" dirty="0"/>
              <a:t> </a:t>
            </a:r>
            <a:r>
              <a:rPr lang="en-US" dirty="0" err="1"/>
              <a:t>laudantium</a:t>
            </a:r>
            <a:r>
              <a:rPr lang="en-US" dirty="0"/>
              <a:t>, </a:t>
            </a:r>
            <a:r>
              <a:rPr lang="en-US" dirty="0" err="1"/>
              <a:t>totam</a:t>
            </a:r>
            <a:r>
              <a:rPr lang="en-US" dirty="0"/>
              <a:t> rem </a:t>
            </a:r>
            <a:r>
              <a:rPr lang="en-US" dirty="0" err="1"/>
              <a:t>aperiam</a:t>
            </a:r>
            <a:r>
              <a:rPr lang="en-US" dirty="0"/>
              <a:t>, </a:t>
            </a:r>
            <a:r>
              <a:rPr lang="en-US" dirty="0" err="1"/>
              <a:t>eaque</a:t>
            </a:r>
            <a:r>
              <a:rPr lang="en-US" dirty="0"/>
              <a:t> </a:t>
            </a:r>
            <a:r>
              <a:rPr lang="en-US" dirty="0" err="1"/>
              <a:t>ipsa</a:t>
            </a:r>
            <a:r>
              <a:rPr lang="en-US" dirty="0"/>
              <a:t> </a:t>
            </a:r>
            <a:r>
              <a:rPr lang="en-US" dirty="0" err="1"/>
              <a:t>quae</a:t>
            </a:r>
            <a:r>
              <a:rPr lang="en-US" dirty="0"/>
              <a:t> ab </a:t>
            </a:r>
            <a:r>
              <a:rPr lang="en-US" dirty="0" err="1"/>
              <a:t>illo</a:t>
            </a:r>
            <a:r>
              <a:rPr lang="en-US" dirty="0"/>
              <a:t> </a:t>
            </a:r>
            <a:r>
              <a:rPr lang="en-US" dirty="0" err="1"/>
              <a:t>inventore</a:t>
            </a:r>
            <a:r>
              <a:rPr lang="en-US" dirty="0"/>
              <a:t> </a:t>
            </a:r>
            <a:r>
              <a:rPr lang="en-US" dirty="0" err="1"/>
              <a:t>veritatis</a:t>
            </a:r>
            <a:r>
              <a:rPr lang="en-US" dirty="0"/>
              <a:t> et quasi </a:t>
            </a:r>
            <a:r>
              <a:rPr lang="en-US" dirty="0" err="1"/>
              <a:t>architecto</a:t>
            </a:r>
            <a:r>
              <a:rPr lang="en-US" dirty="0"/>
              <a:t> </a:t>
            </a:r>
            <a:r>
              <a:rPr lang="en-US" dirty="0" err="1"/>
              <a:t>beatae</a:t>
            </a:r>
            <a:r>
              <a:rPr lang="en-US" dirty="0"/>
              <a:t> vitae dicta sunt </a:t>
            </a:r>
            <a:r>
              <a:rPr lang="en-US" dirty="0" err="1"/>
              <a:t>explicabo</a:t>
            </a:r>
            <a:r>
              <a:rPr lang="en-US" dirty="0"/>
              <a:t>. Nemo </a:t>
            </a:r>
            <a:r>
              <a:rPr lang="en-US" dirty="0" err="1"/>
              <a:t>enim</a:t>
            </a:r>
            <a:r>
              <a:rPr lang="en-US" dirty="0"/>
              <a:t> </a:t>
            </a:r>
            <a:r>
              <a:rPr lang="en-US" dirty="0" err="1"/>
              <a:t>ipsam</a:t>
            </a:r>
            <a:r>
              <a:rPr lang="en-US" dirty="0"/>
              <a:t> </a:t>
            </a:r>
            <a:r>
              <a:rPr lang="en-US" dirty="0" err="1"/>
              <a:t>voluptatem</a:t>
            </a:r>
            <a:r>
              <a:rPr lang="en-US" dirty="0"/>
              <a:t> </a:t>
            </a:r>
            <a:r>
              <a:rPr lang="en-US" dirty="0" err="1"/>
              <a:t>quia</a:t>
            </a:r>
            <a:r>
              <a:rPr lang="en-US" dirty="0"/>
              <a:t> </a:t>
            </a:r>
            <a:r>
              <a:rPr lang="en-US" dirty="0" err="1"/>
              <a:t>voluptas</a:t>
            </a:r>
            <a:r>
              <a:rPr lang="en-US" dirty="0"/>
              <a:t> sit </a:t>
            </a:r>
            <a:r>
              <a:rPr lang="en-US" dirty="0" err="1"/>
              <a:t>aspernatur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odit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fugit, sed </a:t>
            </a:r>
            <a:r>
              <a:rPr lang="en-US" dirty="0" err="1"/>
              <a:t>quia</a:t>
            </a:r>
            <a:r>
              <a:rPr lang="en-US" dirty="0"/>
              <a:t> </a:t>
            </a:r>
            <a:r>
              <a:rPr lang="en-US" dirty="0" err="1"/>
              <a:t>consequuntur</a:t>
            </a:r>
            <a:r>
              <a:rPr lang="en-US" dirty="0"/>
              <a:t> </a:t>
            </a:r>
            <a:r>
              <a:rPr lang="en-US" dirty="0" err="1"/>
              <a:t>magni</a:t>
            </a:r>
            <a:r>
              <a:rPr lang="en-US" dirty="0"/>
              <a:t> </a:t>
            </a:r>
            <a:r>
              <a:rPr lang="en-US" dirty="0" err="1"/>
              <a:t>dolores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qui </a:t>
            </a:r>
            <a:r>
              <a:rPr lang="en-US" dirty="0" err="1"/>
              <a:t>ratione</a:t>
            </a:r>
            <a:r>
              <a:rPr lang="en-US" dirty="0"/>
              <a:t> </a:t>
            </a:r>
            <a:r>
              <a:rPr lang="en-US" dirty="0" err="1"/>
              <a:t>voluptatem</a:t>
            </a:r>
            <a:r>
              <a:rPr lang="en-US" dirty="0"/>
              <a:t> </a:t>
            </a:r>
            <a:r>
              <a:rPr lang="en-US" dirty="0" err="1"/>
              <a:t>sequi</a:t>
            </a:r>
            <a:r>
              <a:rPr lang="en-US" dirty="0"/>
              <a:t> </a:t>
            </a:r>
            <a:r>
              <a:rPr lang="en-US" dirty="0" err="1"/>
              <a:t>nesciunt</a:t>
            </a:r>
            <a:r>
              <a:rPr lang="en-US" dirty="0"/>
              <a:t>.”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E32B49-4274-D64C-854E-20B50BAD0A3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682750" y="4808104"/>
            <a:ext cx="2979738" cy="712788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600" b="0" i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err="1"/>
              <a:t>Lorum</a:t>
            </a:r>
            <a:r>
              <a:rPr lang="en-US" dirty="0"/>
              <a:t> Ipsum dolor </a:t>
            </a:r>
            <a:r>
              <a:rPr lang="en-US" dirty="0" err="1"/>
              <a:t>todo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CE88C94-4944-1A7C-1CAD-ADAE7201335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flipV="1">
            <a:off x="1524000" y="4427084"/>
            <a:ext cx="9279835" cy="64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46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FFD41-30EB-1D41-AD2F-532F491D6C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036267"/>
            <a:ext cx="4794197" cy="1319707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600"/>
              </a:spcAft>
              <a:defRPr baseline="0">
                <a:solidFill>
                  <a:srgbClr val="FF8400"/>
                </a:solidFill>
              </a:defRPr>
            </a:lvl1pPr>
          </a:lstStyle>
          <a:p>
            <a:r>
              <a:rPr lang="en-US" dirty="0"/>
              <a:t>Click to edit yellow room for graphic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34168F-DEC5-9343-89DF-5B95C25A1D6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199" y="3355975"/>
            <a:ext cx="8294649" cy="825190"/>
          </a:xfrm>
          <a:ln>
            <a:noFill/>
          </a:ln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>
                <a:ln>
                  <a:noFill/>
                </a:ln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subhead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864F4ED-08BA-08F0-7EED-66882D2C09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199" y="3317355"/>
            <a:ext cx="10515601" cy="73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793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6AA23-A7FF-3C4E-89CC-1D3C3AFD9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972" y="256104"/>
            <a:ext cx="10881360" cy="749808"/>
          </a:xfrm>
          <a:prstGeom prst="rect">
            <a:avLst/>
          </a:prstGeom>
        </p:spPr>
        <p:txBody>
          <a:bodyPr anchor="b"/>
          <a:lstStyle>
            <a:lvl1pPr>
              <a:defRPr sz="35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744C01-E4E3-3A4C-B1B1-0E86F6CB41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81132" y="114904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BED899-DE78-2F46-ADF9-57AF2E48F8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8538" y="1149045"/>
            <a:ext cx="4351644" cy="4873625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8A8B4E6-3A6C-D98B-D7C1-F1FBE8FD04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1971" y="1012314"/>
            <a:ext cx="11054985" cy="77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211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6AA23-A7FF-3C4E-89CC-1D3C3AFD9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573" y="286678"/>
            <a:ext cx="10854814" cy="749808"/>
          </a:xfrm>
          <a:prstGeom prst="rect">
            <a:avLst/>
          </a:prstGeom>
        </p:spPr>
        <p:txBody>
          <a:bodyPr anchor="b"/>
          <a:lstStyle>
            <a:lvl1pPr>
              <a:defRPr sz="3500" baseline="0">
                <a:solidFill>
                  <a:srgbClr val="FF84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744C01-E4E3-3A4C-B1B1-0E86F6CB41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98926" y="1149710"/>
            <a:ext cx="6001461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BED899-DE78-2F46-ADF9-57AF2E48F8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5573" y="1149709"/>
            <a:ext cx="4525937" cy="4873625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67FACE-865C-0183-0A17-A0A2C7C3B15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1971" y="1012314"/>
            <a:ext cx="11054985" cy="77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189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F9F0FA-9C4A-5D42-9FB1-60858472F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Lorum ipsum dolor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consectur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 sed do </a:t>
            </a:r>
            <a:r>
              <a:rPr lang="en-US" dirty="0" err="1"/>
              <a:t>eismod</a:t>
            </a:r>
            <a:r>
              <a:rPr lang="en-US" dirty="0"/>
              <a:t> </a:t>
            </a:r>
            <a:r>
              <a:rPr lang="en-US" dirty="0" err="1"/>
              <a:t>temor</a:t>
            </a:r>
            <a:r>
              <a:rPr lang="en-US" dirty="0"/>
              <a:t> incident un </a:t>
            </a:r>
            <a:r>
              <a:rPr lang="en-US" dirty="0" err="1"/>
              <a:t>labore</a:t>
            </a:r>
            <a:r>
              <a:rPr lang="en-US" dirty="0"/>
              <a:t> et dolor magna</a:t>
            </a:r>
          </a:p>
          <a:p>
            <a:pPr lvl="1"/>
            <a:endParaRPr lang="en-US" sz="2800" dirty="0"/>
          </a:p>
          <a:p>
            <a:pPr lvl="1"/>
            <a:endParaRPr lang="en-US" sz="2800" dirty="0"/>
          </a:p>
        </p:txBody>
      </p:sp>
      <p:sp>
        <p:nvSpPr>
          <p:cNvPr id="4" name="Title Placeholder 3">
            <a:extLst>
              <a:ext uri="{FF2B5EF4-FFF2-40B4-BE49-F238E27FC236}">
                <a16:creationId xmlns:a16="http://schemas.microsoft.com/office/drawing/2014/main" id="{BCA7C99F-E2F2-164F-8FB9-9512A15A1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4" descr="A red sign with white text&#10;&#10;Description automatically generated">
            <a:extLst>
              <a:ext uri="{FF2B5EF4-FFF2-40B4-BE49-F238E27FC236}">
                <a16:creationId xmlns:a16="http://schemas.microsoft.com/office/drawing/2014/main" id="{0755BEAD-20CB-4CE7-94D9-6D6A3615BC1F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0853532" y="6228634"/>
            <a:ext cx="1231648" cy="52848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D68B714-A8BA-B5DE-6A3A-BC33F8B5376F}"/>
              </a:ext>
            </a:extLst>
          </p:cNvPr>
          <p:cNvSpPr txBox="1"/>
          <p:nvPr userDrawn="1"/>
        </p:nvSpPr>
        <p:spPr>
          <a:xfrm>
            <a:off x="10736330" y="5951635"/>
            <a:ext cx="14622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solidFill>
                  <a:schemeClr val="bg2">
                    <a:lumMod val="10000"/>
                  </a:schemeClr>
                </a:solidFill>
              </a:rPr>
              <a:t>Updated July 2025</a:t>
            </a:r>
          </a:p>
        </p:txBody>
      </p:sp>
    </p:spTree>
    <p:extLst>
      <p:ext uri="{BB962C8B-B14F-4D97-AF65-F5344CB8AC3E}">
        <p14:creationId xmlns:p14="http://schemas.microsoft.com/office/powerpoint/2010/main" val="99586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67" r:id="rId4"/>
    <p:sldLayoutId id="2147483662" r:id="rId5"/>
    <p:sldLayoutId id="2147483664" r:id="rId6"/>
    <p:sldLayoutId id="2147483665" r:id="rId7"/>
    <p:sldLayoutId id="2147483657" r:id="rId8"/>
    <p:sldLayoutId id="2147483666" r:id="rId9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spcAft>
          <a:spcPts val="600"/>
        </a:spcAft>
        <a:buNone/>
        <a:defRPr sz="35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Wingdings" pitchFamily="2" charset="2"/>
        <a:buChar char="§"/>
        <a:defRPr sz="2400" kern="1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Pct val="100000"/>
        <a:buFont typeface="Arial" panose="020B0604020202020204" pitchFamily="34" charset="0"/>
        <a:buChar char="–"/>
        <a:defRPr sz="2400" kern="1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Wingdings" pitchFamily="2" charset="2"/>
        <a:buChar char="§"/>
        <a:defRPr sz="2800" kern="1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Wingdings" pitchFamily="2" charset="2"/>
        <a:buChar char="§"/>
        <a:defRPr sz="1800" kern="1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Wingdings" pitchFamily="2" charset="2"/>
        <a:buChar char="§"/>
        <a:defRPr sz="1800" kern="1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BC881-6C17-4A48-A652-7F7B4EED5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We Are Now with LEN for PrEP</a:t>
            </a:r>
          </a:p>
        </p:txBody>
      </p:sp>
      <p:pic>
        <p:nvPicPr>
          <p:cNvPr id="6" name="Picture 5" descr="A diagram of a company's timeline&#10;&#10;AI-generated content may be incorrect.">
            <a:extLst>
              <a:ext uri="{FF2B5EF4-FFF2-40B4-BE49-F238E27FC236}">
                <a16:creationId xmlns:a16="http://schemas.microsoft.com/office/drawing/2014/main" id="{20B40EAF-5716-B301-482A-8C1B89EF435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7536" b="8886"/>
          <a:stretch>
            <a:fillRect/>
          </a:stretch>
        </p:blipFill>
        <p:spPr>
          <a:xfrm>
            <a:off x="696890" y="1171192"/>
            <a:ext cx="11375244" cy="479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715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3">
      <a:dk1>
        <a:srgbClr val="DF002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2A1D07EE-E3BA-E845-8E81-CC0A809D5F22}" vid="{810503E2-07A1-9146-9064-15C32A1A052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fcd27ec-be67-4842-8087-82ecc023c4e4">
      <Terms xmlns="http://schemas.microsoft.com/office/infopath/2007/PartnerControls"/>
    </lcf76f155ced4ddcb4097134ff3c332f>
    <TaxCatchAll xmlns="58d8371b-2225-4650-b98f-13c7b48c1a70" xsi:nil="true"/>
    <SharedWithUsers xmlns="58d8371b-2225-4650-b98f-13c7b48c1a70">
      <UserInfo>
        <DisplayName>Navita Jain</DisplayName>
        <AccountId>51</AccountId>
        <AccountType/>
      </UserInfo>
      <UserInfo>
        <DisplayName>Justine MacWilliam</DisplayName>
        <AccountId>56</AccountId>
        <AccountType/>
      </UserInfo>
      <UserInfo>
        <DisplayName>Cindra Feuer</DisplayName>
        <AccountId>47</AccountId>
        <AccountType/>
      </UserInfo>
      <UserInfo>
        <DisplayName>Jason Rosenberg</DisplayName>
        <AccountId>11</AccountId>
        <AccountType/>
      </UserInfo>
      <UserInfo>
        <DisplayName>Erin Kiernon</DisplayName>
        <AccountId>53</AccountId>
        <AccountType/>
      </UserInfo>
      <UserInfo>
        <DisplayName>Deirdre Grant</DisplayName>
        <AccountId>39</AccountId>
        <AccountType/>
      </UserInfo>
      <UserInfo>
        <DisplayName>Janki Tailor</DisplayName>
        <AccountId>41</AccountId>
        <AccountType/>
      </UserInfo>
      <UserInfo>
        <DisplayName>John Meade</DisplayName>
        <AccountId>58</AccountId>
        <AccountType/>
      </UserInfo>
      <UserInfo>
        <DisplayName>Wawira Nyagah</DisplayName>
        <AccountId>42</AccountId>
        <AccountType/>
      </UserInfo>
      <UserInfo>
        <DisplayName>Nandi Sikwana</DisplayName>
        <AccountId>68</AccountId>
        <AccountType/>
      </UserInfo>
      <UserInfo>
        <DisplayName>Randy Goetz</DisplayName>
        <AccountId>49</AccountId>
        <AccountType/>
      </UserInfo>
      <UserInfo>
        <DisplayName>Rachel Saunders</DisplayName>
        <AccountId>67</AccountId>
        <AccountType/>
      </UserInfo>
      <UserInfo>
        <DisplayName>Roberta Sutton</DisplayName>
        <AccountId>70</AccountId>
        <AccountType/>
      </UserInfo>
      <UserInfo>
        <DisplayName>Isha Tendolkar</DisplayName>
        <AccountId>71</AccountId>
        <AccountType/>
      </UserInfo>
      <UserInfo>
        <DisplayName>Kenyon Farrow</DisplayName>
        <AccountId>102</AccountId>
        <AccountType/>
      </UserInfo>
      <UserInfo>
        <DisplayName>Suraj Madoori</DisplayName>
        <AccountId>57</AccountId>
        <AccountType/>
      </UserInfo>
      <UserInfo>
        <DisplayName>Manju Chatani</DisplayName>
        <AccountId>46</AccountId>
        <AccountType/>
      </UserInfo>
      <UserInfo>
        <DisplayName>Saira George Carballo</DisplayName>
        <AccountId>85</AccountId>
        <AccountType/>
      </UserInfo>
      <UserInfo>
        <DisplayName>Abigail Smith</DisplayName>
        <AccountId>69</AccountId>
        <AccountType/>
      </UserInfo>
      <UserInfo>
        <DisplayName>Kate Segal</DisplayName>
        <AccountId>43</AccountId>
        <AccountType/>
      </UserInfo>
      <UserInfo>
        <DisplayName>Grace Kumwenda</DisplayName>
        <AccountId>54</AccountId>
        <AccountType/>
      </UserInfo>
      <UserInfo>
        <DisplayName>Bridget JJuuko</DisplayName>
        <AccountId>81</AccountId>
        <AccountType/>
      </UserInfo>
      <UserInfo>
        <DisplayName>Jeanne Baron</DisplayName>
        <AccountId>10</AccountId>
        <AccountType/>
      </UserInfo>
      <UserInfo>
        <DisplayName>Hannah Nelson</DisplayName>
        <AccountId>61</AccountId>
        <AccountType/>
      </UserInfo>
      <UserInfo>
        <DisplayName>Daisy Ouya</DisplayName>
        <AccountId>64</AccountId>
        <AccountType/>
      </UserInfo>
      <UserInfo>
        <DisplayName>Grace Tetteh</DisplayName>
        <AccountId>72</AccountId>
        <AccountType/>
      </UserInfo>
      <UserInfo>
        <DisplayName>Alison Footman</DisplayName>
        <AccountId>34</AccountId>
        <AccountType/>
      </UserInfo>
      <UserInfo>
        <DisplayName>Samantha Rick</DisplayName>
        <AccountId>65</AccountId>
        <AccountType/>
      </UserInfo>
      <UserInfo>
        <DisplayName>Alexa Alexander</DisplayName>
        <AccountId>44</AccountId>
        <AccountType/>
      </UserInfo>
      <UserInfo>
        <DisplayName>Jennifer Brunet</DisplayName>
        <AccountId>12</AccountId>
        <AccountType/>
      </UserInfo>
      <UserInfo>
        <DisplayName>Annette Gaudino</DisplayName>
        <AccountId>48</AccountId>
        <AccountType/>
      </UserInfo>
      <UserInfo>
        <DisplayName>Estelle Ngaba</DisplayName>
        <AccountId>62</AccountId>
        <AccountType/>
      </UserInfo>
      <UserInfo>
        <DisplayName>Stacey Hannah</DisplayName>
        <AccountId>50</AccountId>
        <AccountType/>
      </UserInfo>
      <UserInfo>
        <DisplayName>Alysha White</DisplayName>
        <AccountId>73</AccountId>
        <AccountType/>
      </UserInfo>
      <UserInfo>
        <DisplayName>Levi Butcher</DisplayName>
        <AccountId>6</AccountId>
        <AccountType/>
      </UserInfo>
      <UserInfo>
        <DisplayName>Kalob Gossett</DisplayName>
        <AccountId>86</AccountId>
        <AccountType/>
      </UserInfo>
      <UserInfo>
        <DisplayName>Breanne Lievense</DisplayName>
        <AccountId>55</AccountId>
        <AccountType/>
      </UserInfo>
      <UserInfo>
        <DisplayName>Catherine Verde Hashim</DisplayName>
        <AccountId>38</AccountId>
        <AccountType/>
      </UserInfo>
      <UserInfo>
        <DisplayName>Arlene Osborne-Francois</DisplayName>
        <AccountId>63</AccountId>
        <AccountType/>
      </UserInfo>
      <UserInfo>
        <DisplayName>Shiva Mozaffarian</DisplayName>
        <AccountId>59</AccountId>
        <AccountType/>
      </UserInfo>
      <UserInfo>
        <DisplayName>Richard Muko</DisplayName>
        <AccountId>60</AccountId>
        <AccountType/>
      </UserInfo>
      <UserInfo>
        <DisplayName>Micky Hingorani</DisplayName>
        <AccountId>13</AccountId>
        <AccountType/>
      </UserInfo>
      <UserInfo>
        <DisplayName>Angelo Katumba</DisplayName>
        <AccountId>52</AccountId>
        <AccountType/>
      </UserInfo>
      <UserInfo>
        <DisplayName>Maureen Luba</DisplayName>
        <AccountId>129</AccountId>
        <AccountType/>
      </UserInfo>
      <UserInfo>
        <DisplayName>Mitchell Warren</DisplayName>
        <AccountId>40</AccountId>
        <AccountType/>
      </UserInfo>
      <UserInfo>
        <DisplayName>Wanda Buckner</DisplayName>
        <AccountId>45</AccountId>
        <AccountType/>
      </UserInfo>
      <UserInfo>
        <DisplayName>Jessica Salzwedel</DisplayName>
        <AccountId>66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44A71A2A795346874900BAF5D1BE40" ma:contentTypeVersion="15" ma:contentTypeDescription="Create a new document." ma:contentTypeScope="" ma:versionID="dcdd8a7faabe09d1e1e3e56b76398aa1">
  <xsd:schema xmlns:xsd="http://www.w3.org/2001/XMLSchema" xmlns:xs="http://www.w3.org/2001/XMLSchema" xmlns:p="http://schemas.microsoft.com/office/2006/metadata/properties" xmlns:ns2="3fcd27ec-be67-4842-8087-82ecc023c4e4" xmlns:ns3="58d8371b-2225-4650-b98f-13c7b48c1a70" targetNamespace="http://schemas.microsoft.com/office/2006/metadata/properties" ma:root="true" ma:fieldsID="e9d4641ab764fcd53f6d57a9578c75e2" ns2:_="" ns3:_="">
    <xsd:import namespace="3fcd27ec-be67-4842-8087-82ecc023c4e4"/>
    <xsd:import namespace="58d8371b-2225-4650-b98f-13c7b48c1a7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cd27ec-be67-4842-8087-82ecc023c4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48a61325-a799-49ec-90cd-bdb119cc2d2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d8371b-2225-4650-b98f-13c7b48c1a70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eb921a4b-7165-47df-9eb7-b3b1a9e93bb5}" ma:internalName="TaxCatchAll" ma:showField="CatchAllData" ma:web="58d8371b-2225-4650-b98f-13c7b48c1a7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40E87A8-44B7-4A83-BD93-F35FAF141C1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379A11-7818-453A-894C-7320E5D4E16C}">
  <ds:schemaRefs>
    <ds:schemaRef ds:uri="http://purl.org/dc/elements/1.1/"/>
    <ds:schemaRef ds:uri="58d8371b-2225-4650-b98f-13c7b48c1a70"/>
    <ds:schemaRef ds:uri="http://purl.org/dc/dcmitype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3fcd27ec-be67-4842-8087-82ecc023c4e4"/>
  </ds:schemaRefs>
</ds:datastoreItem>
</file>

<file path=customXml/itemProps3.xml><?xml version="1.0" encoding="utf-8"?>
<ds:datastoreItem xmlns:ds="http://schemas.openxmlformats.org/officeDocument/2006/customXml" ds:itemID="{67B9A80B-8732-4F72-8893-5BB9CCBCF4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cd27ec-be67-4842-8087-82ecc023c4e4"/>
    <ds:schemaRef ds:uri="58d8371b-2225-4650-b98f-13c7b48c1a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8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Wingdings</vt:lpstr>
      <vt:lpstr>Office Theme</vt:lpstr>
      <vt:lpstr>Where We Are Now with LEN for PrEP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Roberta Sutton</dc:creator>
  <cp:lastModifiedBy>Roberta Sutton</cp:lastModifiedBy>
  <cp:revision>6</cp:revision>
  <dcterms:created xsi:type="dcterms:W3CDTF">2025-06-19T10:20:48Z</dcterms:created>
  <dcterms:modified xsi:type="dcterms:W3CDTF">2025-07-16T13:55:32Z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0x010100D944A71A2A795346874900BAF5D1BE40</vt:lpwstr>
  </property>
  <property fmtid="{D5CDD505-2E9C-101B-9397-08002B2CF9AE}" pid="3" name="MediaServiceImageTags">
    <vt:lpwstr/>
  </property>
</Properties>
</file>