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5"/>
    <p:restoredTop sz="96405"/>
  </p:normalViewPr>
  <p:slideViewPr>
    <p:cSldViewPr snapToGrid="0" snapToObjects="1">
      <p:cViewPr varScale="1">
        <p:scale>
          <a:sx n="124" d="100"/>
          <a:sy n="124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688251" y="5971955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July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4D6-1DCD-4AC7-5613-FAE26DF0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AVAC Fellows Alumni Leadership in Africa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F77C-2446-F5A1-CF51-A3AA9B0BB6A1}"/>
              </a:ext>
            </a:extLst>
          </p:cNvPr>
          <p:cNvSpPr txBox="1"/>
          <p:nvPr/>
        </p:nvSpPr>
        <p:spPr>
          <a:xfrm>
            <a:off x="9257016" y="5835721"/>
            <a:ext cx="1387011" cy="410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05C536-37D8-606A-153E-B7855D9503AC}"/>
              </a:ext>
            </a:extLst>
          </p:cNvPr>
          <p:cNvSpPr txBox="1"/>
          <p:nvPr/>
        </p:nvSpPr>
        <p:spPr>
          <a:xfrm>
            <a:off x="835742" y="1115203"/>
            <a:ext cx="1088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AVAC Advocacy Fellows Program has supported </a:t>
            </a:r>
            <a:r>
              <a:rPr lang="en-US" b="1" dirty="0">
                <a:solidFill>
                  <a:srgbClr val="1D6684"/>
                </a:solidFill>
              </a:rPr>
              <a:t>92 Fellows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from Africa since 2009. </a:t>
            </a:r>
            <a:r>
              <a:rPr lang="en-US" b="1" dirty="0">
                <a:solidFill>
                  <a:srgbClr val="1D6684"/>
                </a:solidFill>
              </a:rPr>
              <a:t>Twenty Fellows Alumni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have since founded or are currently leading an organization that partners with AVAC.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F29FCA-CF55-2077-688B-90DF28F2BA28}"/>
              </a:ext>
            </a:extLst>
          </p:cNvPr>
          <p:cNvGrpSpPr/>
          <p:nvPr/>
        </p:nvGrpSpPr>
        <p:grpSpPr>
          <a:xfrm>
            <a:off x="3136734" y="1761534"/>
            <a:ext cx="6120282" cy="5096466"/>
            <a:chOff x="3136734" y="1761534"/>
            <a:chExt cx="6120282" cy="5096466"/>
          </a:xfrm>
        </p:grpSpPr>
        <p:pic>
          <p:nvPicPr>
            <p:cNvPr id="4" name="Picture 3" descr="A map of africa with different colored areas&#10;&#10;AI-generated content may be incorrect.">
              <a:extLst>
                <a:ext uri="{FF2B5EF4-FFF2-40B4-BE49-F238E27FC236}">
                  <a16:creationId xmlns:a16="http://schemas.microsoft.com/office/drawing/2014/main" id="{05782D22-4BA2-9E41-3118-038063719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4801"/>
            <a:stretch>
              <a:fillRect/>
            </a:stretch>
          </p:blipFill>
          <p:spPr>
            <a:xfrm>
              <a:off x="3136734" y="1761534"/>
              <a:ext cx="5918531" cy="509646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F7105A-E994-CBF7-053D-A79DAF18450F}"/>
                </a:ext>
              </a:extLst>
            </p:cNvPr>
            <p:cNvSpPr/>
            <p:nvPr/>
          </p:nvSpPr>
          <p:spPr>
            <a:xfrm>
              <a:off x="8352890" y="6431622"/>
              <a:ext cx="904126" cy="426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757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4AE0FE-A48B-4956-96CC-41B2B678E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379A11-7818-453A-894C-7320E5D4E16C}">
  <ds:schemaRefs>
    <ds:schemaRef ds:uri="http://purl.org/dc/elements/1.1/"/>
    <ds:schemaRef ds:uri="58d8371b-2225-4650-b98f-13c7b48c1a70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3fcd27ec-be67-4842-8087-82ecc023c4e4"/>
    <ds:schemaRef ds:uri="ecbb6b75-ed16-40cd-a9a8-77cf87046b80"/>
    <ds:schemaRef ds:uri="537d2ee8-cfed-489f-8fdb-1f0a01b7be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37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AVAC Fellows Alumni Leadership in Africa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7</cp:revision>
  <dcterms:created xsi:type="dcterms:W3CDTF">2025-06-19T10:20:48Z</dcterms:created>
  <dcterms:modified xsi:type="dcterms:W3CDTF">2025-07-29T16:46:12Z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