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7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21"/>
    <p:restoredTop sz="96197"/>
  </p:normalViewPr>
  <p:slideViewPr>
    <p:cSldViewPr snapToGrid="0" snapToObjects="1">
      <p:cViewPr>
        <p:scale>
          <a:sx n="123" d="100"/>
          <a:sy n="123" d="100"/>
        </p:scale>
        <p:origin x="45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870BC-9963-7C4D-8A90-8F9C582A2AFD}" type="datetimeFigureOut">
              <a:rPr lang="en-US" smtClean="0"/>
              <a:t>8/11/25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BCFDD-D056-E34F-BA98-FB9B8E03E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9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BCFDD-D056-E34F-BA98-FB9B8E03E3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6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525467" y="5951635"/>
            <a:ext cx="1656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Updated Aug 2025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F4D6-1DCD-4AC7-5613-FAE26DF0ED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5742" y="365126"/>
            <a:ext cx="10885202" cy="750077"/>
          </a:xfrm>
        </p:spPr>
        <p:txBody>
          <a:bodyPr/>
          <a:lstStyle/>
          <a:p>
            <a:r>
              <a:rPr lang="en-US" dirty="0"/>
              <a:t>HIV Prevention Product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F77C-2446-F5A1-CF51-A3AA9B0BB6A1}"/>
              </a:ext>
            </a:extLst>
          </p:cNvPr>
          <p:cNvSpPr txBox="1"/>
          <p:nvPr/>
        </p:nvSpPr>
        <p:spPr>
          <a:xfrm>
            <a:off x="9257016" y="5835721"/>
            <a:ext cx="1387011" cy="4109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3D4A74-C8AA-16CE-36E8-475A294AE4F8}"/>
              </a:ext>
            </a:extLst>
          </p:cNvPr>
          <p:cNvGrpSpPr/>
          <p:nvPr/>
        </p:nvGrpSpPr>
        <p:grpSpPr>
          <a:xfrm>
            <a:off x="835741" y="1197427"/>
            <a:ext cx="9926133" cy="5377544"/>
            <a:chOff x="835741" y="1197427"/>
            <a:chExt cx="9926133" cy="5377544"/>
          </a:xfrm>
        </p:grpSpPr>
        <p:pic>
          <p:nvPicPr>
            <p:cNvPr id="11" name="Picture 10" descr="A chart with text and images&#10;&#10;AI-generated content may be incorrect.">
              <a:extLst>
                <a:ext uri="{FF2B5EF4-FFF2-40B4-BE49-F238E27FC236}">
                  <a16:creationId xmlns:a16="http://schemas.microsoft.com/office/drawing/2014/main" id="{FA898821-2468-6CE2-9CE5-1B0BC58A7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7065"/>
            <a:stretch>
              <a:fillRect/>
            </a:stretch>
          </p:blipFill>
          <p:spPr>
            <a:xfrm>
              <a:off x="835741" y="1197427"/>
              <a:ext cx="9926133" cy="537754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BA2E3F-E341-C8F7-0D33-88C52BE4D01A}"/>
                </a:ext>
              </a:extLst>
            </p:cNvPr>
            <p:cNvSpPr/>
            <p:nvPr/>
          </p:nvSpPr>
          <p:spPr>
            <a:xfrm>
              <a:off x="10086431" y="6212089"/>
              <a:ext cx="675443" cy="328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7578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A1D07EE-E3BA-E845-8E81-CC0A809D5F22}" vid="{810503E2-07A1-9146-9064-15C32A1A0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0e1ad4b8b3f31aca1fcf91240d1d874f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6d6340dce352ff06d1888b84ad0523d5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4AE0FE-A48B-4956-96CC-41B2B678EE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379A11-7818-453A-894C-7320E5D4E16C}">
  <ds:schemaRefs>
    <ds:schemaRef ds:uri="http://purl.org/dc/elements/1.1/"/>
    <ds:schemaRef ds:uri="58d8371b-2225-4650-b98f-13c7b48c1a70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3fcd27ec-be67-4842-8087-82ecc023c4e4"/>
    <ds:schemaRef ds:uri="ecbb6b75-ed16-40cd-a9a8-77cf87046b80"/>
    <ds:schemaRef ds:uri="537d2ee8-cfed-489f-8fdb-1f0a01b7be0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5</Words>
  <Application>Microsoft Macintosh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Wingdings</vt:lpstr>
      <vt:lpstr>Office Theme</vt:lpstr>
      <vt:lpstr>HIV Prevention Product 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Breanne Lievense</cp:lastModifiedBy>
  <cp:revision>7</cp:revision>
  <dcterms:created xsi:type="dcterms:W3CDTF">2025-06-19T10:20:48Z</dcterms:created>
  <dcterms:modified xsi:type="dcterms:W3CDTF">2025-08-11T19:59:21Z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