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00011-0C65-5845-9FC6-211AD9C01E41}" v="1" dt="2025-08-29T17:28:4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Sutton" userId="58e35833-fc1c-4c6d-806e-e934c341ffe0" providerId="ADAL" clId="{DA6CB7C9-858B-F541-93BA-25459EB38357}"/>
    <pc:docChg chg="custSel modSld">
      <pc:chgData name="Roberta Sutton" userId="58e35833-fc1c-4c6d-806e-e934c341ffe0" providerId="ADAL" clId="{DA6CB7C9-858B-F541-93BA-25459EB38357}" dt="2025-07-28T20:19:01.238" v="41" actId="1076"/>
      <pc:docMkLst>
        <pc:docMk/>
      </pc:docMkLst>
      <pc:sldChg chg="addSp delSp modSp mod">
        <pc:chgData name="Roberta Sutton" userId="58e35833-fc1c-4c6d-806e-e934c341ffe0" providerId="ADAL" clId="{DA6CB7C9-858B-F541-93BA-25459EB38357}" dt="2025-07-28T20:19:01.238" v="41" actId="1076"/>
        <pc:sldMkLst>
          <pc:docMk/>
          <pc:sldMk cId="1553715753" sldId="278"/>
        </pc:sldMkLst>
      </pc:sldChg>
    </pc:docChg>
  </pc:docChgLst>
  <pc:docChgLst>
    <pc:chgData name="Roberta Sutton" userId="58e35833-fc1c-4c6d-806e-e934c341ffe0" providerId="ADAL" clId="{14DACADF-7DCB-6643-99A3-0FC4AFFB8E0D}"/>
    <pc:docChg chg="custSel modSld modMainMaster">
      <pc:chgData name="Roberta Sutton" userId="58e35833-fc1c-4c6d-806e-e934c341ffe0" providerId="ADAL" clId="{14DACADF-7DCB-6643-99A3-0FC4AFFB8E0D}" dt="2025-07-21T17:06:44.818" v="17" actId="1076"/>
      <pc:docMkLst>
        <pc:docMk/>
      </pc:docMkLst>
      <pc:sldChg chg="addSp delSp modSp mod">
        <pc:chgData name="Roberta Sutton" userId="58e35833-fc1c-4c6d-806e-e934c341ffe0" providerId="ADAL" clId="{14DACADF-7DCB-6643-99A3-0FC4AFFB8E0D}" dt="2025-07-21T17:06:44.818" v="17" actId="1076"/>
        <pc:sldMkLst>
          <pc:docMk/>
          <pc:sldMk cId="1553715753" sldId="278"/>
        </pc:sldMkLst>
      </pc:sldChg>
      <pc:sldMasterChg chg="modSp mod">
        <pc:chgData name="Roberta Sutton" userId="58e35833-fc1c-4c6d-806e-e934c341ffe0" providerId="ADAL" clId="{14DACADF-7DCB-6643-99A3-0FC4AFFB8E0D}" dt="2025-07-21T17:05:19.669" v="5" actId="1076"/>
        <pc:sldMasterMkLst>
          <pc:docMk/>
          <pc:sldMasterMk cId="99586518" sldId="2147483648"/>
        </pc:sldMasterMkLst>
      </pc:sldMasterChg>
    </pc:docChg>
  </pc:docChgLst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5-08-29T17:29:51.734" v="16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5-08-29T17:29:51.734" v="16" actId="1076"/>
        <pc:sldMkLst>
          <pc:docMk/>
          <pc:sldMk cId="1553715753" sldId="278"/>
        </pc:sldMkLst>
        <pc:picChg chg="del">
          <ac:chgData name="Breanne Lievense" userId="0a735ab4-3161-4127-bffe-ef69975754c3" providerId="ADAL" clId="{55F55B7F-E20C-5491-ADA0-835C5BDABA9A}" dt="2025-08-29T17:28:19.237" v="0" actId="478"/>
          <ac:picMkLst>
            <pc:docMk/>
            <pc:sldMk cId="1553715753" sldId="278"/>
            <ac:picMk id="4" creationId="{6459B993-1879-112D-E35F-A7A3D3F02B45}"/>
          </ac:picMkLst>
        </pc:picChg>
        <pc:picChg chg="add mod modCrop">
          <ac:chgData name="Breanne Lievense" userId="0a735ab4-3161-4127-bffe-ef69975754c3" providerId="ADAL" clId="{55F55B7F-E20C-5491-ADA0-835C5BDABA9A}" dt="2025-08-29T17:29:51.734" v="16" actId="1076"/>
          <ac:picMkLst>
            <pc:docMk/>
            <pc:sldMk cId="1553715753" sldId="278"/>
            <ac:picMk id="5" creationId="{E70F55F4-7282-E891-9974-BF2B7C79BFB7}"/>
          </ac:picMkLst>
        </pc:picChg>
      </pc:sldChg>
      <pc:sldMasterChg chg="modSp mod">
        <pc:chgData name="Breanne Lievense" userId="0a735ab4-3161-4127-bffe-ef69975754c3" providerId="ADAL" clId="{55F55B7F-E20C-5491-ADA0-835C5BDABA9A}" dt="2025-08-29T17:28:27.895" v="3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5-08-29T17:28:27.895" v="3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4C2E-0033-5247-82F5-AE39338C1C4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6D65F-452C-BF40-9A23-9E9A9884C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2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29740" y="5951635"/>
            <a:ext cx="1456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Aug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Lenacapavir Regulatory Approvals Map</a:t>
            </a:r>
          </a:p>
        </p:txBody>
      </p:sp>
      <p:pic>
        <p:nvPicPr>
          <p:cNvPr id="5" name="Picture 4" descr="A map of the world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E70F55F4-7282-E891-9974-BF2B7C79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08"/>
          <a:stretch>
            <a:fillRect/>
          </a:stretch>
        </p:blipFill>
        <p:spPr>
          <a:xfrm>
            <a:off x="1683505" y="1304629"/>
            <a:ext cx="8824989" cy="55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37d2ee8-cfed-489f-8fdb-1f0a01b7be07"/>
    <ds:schemaRef ds:uri="ecbb6b75-ed16-40cd-a9a8-77cf87046b8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CE6A09D-50DC-425B-8770-EDBDAA087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Lenacapavir Regulatory Approvals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4</cp:revision>
  <dcterms:created xsi:type="dcterms:W3CDTF">2025-06-19T10:20:48Z</dcterms:created>
  <dcterms:modified xsi:type="dcterms:W3CDTF">2025-08-29T17:29:59Z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