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DBEA4-0DD6-C945-A5D3-A900AA8D8D2D}" v="7" dt="2025-08-29T17:26:59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/>
    <p:restoredTop sz="96197"/>
  </p:normalViewPr>
  <p:slideViewPr>
    <p:cSldViewPr snapToGrid="0" snapToObjects="1">
      <p:cViewPr varScale="1">
        <p:scale>
          <a:sx n="100" d="100"/>
          <a:sy n="100" d="100"/>
        </p:scale>
        <p:origin x="16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a Sutton" userId="58e35833-fc1c-4c6d-806e-e934c341ffe0" providerId="ADAL" clId="{1BD9989E-CDEA-7845-A6D9-37F392BB601D}"/>
    <pc:docChg chg="custSel modSld">
      <pc:chgData name="Roberta Sutton" userId="58e35833-fc1c-4c6d-806e-e934c341ffe0" providerId="ADAL" clId="{1BD9989E-CDEA-7845-A6D9-37F392BB601D}" dt="2025-07-25T20:07:38.807" v="26" actId="1038"/>
      <pc:docMkLst>
        <pc:docMk/>
      </pc:docMkLst>
      <pc:sldChg chg="addSp delSp modSp mod">
        <pc:chgData name="Roberta Sutton" userId="58e35833-fc1c-4c6d-806e-e934c341ffe0" providerId="ADAL" clId="{1BD9989E-CDEA-7845-A6D9-37F392BB601D}" dt="2025-07-25T20:07:38.807" v="26" actId="1038"/>
        <pc:sldMkLst>
          <pc:docMk/>
          <pc:sldMk cId="1553715753" sldId="278"/>
        </pc:sldMkLst>
      </pc:sldChg>
    </pc:docChg>
  </pc:docChgLst>
  <pc:docChgLst>
    <pc:chgData name="Breanne Lievense" userId="0a735ab4-3161-4127-bffe-ef69975754c3" providerId="ADAL" clId="{55F55B7F-E20C-5491-ADA0-835C5BDABA9A}"/>
    <pc:docChg chg="custSel modSld modMainMaster">
      <pc:chgData name="Breanne Lievense" userId="0a735ab4-3161-4127-bffe-ef69975754c3" providerId="ADAL" clId="{55F55B7F-E20C-5491-ADA0-835C5BDABA9A}" dt="2025-08-29T17:27:46.848" v="43" actId="1076"/>
      <pc:docMkLst>
        <pc:docMk/>
      </pc:docMkLst>
      <pc:sldChg chg="addSp delSp modSp mod">
        <pc:chgData name="Breanne Lievense" userId="0a735ab4-3161-4127-bffe-ef69975754c3" providerId="ADAL" clId="{55F55B7F-E20C-5491-ADA0-835C5BDABA9A}" dt="2025-08-29T17:27:46.848" v="43" actId="1076"/>
        <pc:sldMkLst>
          <pc:docMk/>
          <pc:sldMk cId="1553715753" sldId="278"/>
        </pc:sldMkLst>
        <pc:spChg chg="add del mod">
          <ac:chgData name="Breanne Lievense" userId="0a735ab4-3161-4127-bffe-ef69975754c3" providerId="ADAL" clId="{55F55B7F-E20C-5491-ADA0-835C5BDABA9A}" dt="2025-08-29T17:25:17.657" v="3"/>
          <ac:spMkLst>
            <pc:docMk/>
            <pc:sldMk cId="1553715753" sldId="278"/>
            <ac:spMk id="3" creationId="{D7B651FA-B351-1102-B638-D89D292B0724}"/>
          </ac:spMkLst>
        </pc:spChg>
        <pc:picChg chg="add del mod">
          <ac:chgData name="Breanne Lievense" userId="0a735ab4-3161-4127-bffe-ef69975754c3" providerId="ADAL" clId="{55F55B7F-E20C-5491-ADA0-835C5BDABA9A}" dt="2025-08-29T17:26:30.024" v="27" actId="478"/>
          <ac:picMkLst>
            <pc:docMk/>
            <pc:sldMk cId="1553715753" sldId="278"/>
            <ac:picMk id="5" creationId="{6CF02C01-0A25-3DA6-7602-35E99489F3DE}"/>
          </ac:picMkLst>
        </pc:picChg>
        <pc:picChg chg="del">
          <ac:chgData name="Breanne Lievense" userId="0a735ab4-3161-4127-bffe-ef69975754c3" providerId="ADAL" clId="{55F55B7F-E20C-5491-ADA0-835C5BDABA9A}" dt="2025-08-29T17:25:11.275" v="0" actId="478"/>
          <ac:picMkLst>
            <pc:docMk/>
            <pc:sldMk cId="1553715753" sldId="278"/>
            <ac:picMk id="7" creationId="{30391F4A-8ED3-B3A8-2A98-25A00AC54CD7}"/>
          </ac:picMkLst>
        </pc:picChg>
        <pc:picChg chg="add del mod">
          <ac:chgData name="Breanne Lievense" userId="0a735ab4-3161-4127-bffe-ef69975754c3" providerId="ADAL" clId="{55F55B7F-E20C-5491-ADA0-835C5BDABA9A}" dt="2025-08-29T17:26:50.814" v="29" actId="478"/>
          <ac:picMkLst>
            <pc:docMk/>
            <pc:sldMk cId="1553715753" sldId="278"/>
            <ac:picMk id="8" creationId="{2853B9DE-D75B-53AB-DC53-9D94E34EA426}"/>
          </ac:picMkLst>
        </pc:picChg>
        <pc:picChg chg="add mod modCrop">
          <ac:chgData name="Breanne Lievense" userId="0a735ab4-3161-4127-bffe-ef69975754c3" providerId="ADAL" clId="{55F55B7F-E20C-5491-ADA0-835C5BDABA9A}" dt="2025-08-29T17:27:46.848" v="43" actId="1076"/>
          <ac:picMkLst>
            <pc:docMk/>
            <pc:sldMk cId="1553715753" sldId="278"/>
            <ac:picMk id="10" creationId="{4D029604-67A7-956F-A0BB-D848CA415057}"/>
          </ac:picMkLst>
        </pc:picChg>
      </pc:sldChg>
      <pc:sldMasterChg chg="modSp mod modSldLayout">
        <pc:chgData name="Breanne Lievense" userId="0a735ab4-3161-4127-bffe-ef69975754c3" providerId="ADAL" clId="{55F55B7F-E20C-5491-ADA0-835C5BDABA9A}" dt="2025-08-29T17:25:34.987" v="19"/>
        <pc:sldMasterMkLst>
          <pc:docMk/>
          <pc:sldMasterMk cId="99586518" sldId="2147483648"/>
        </pc:sldMasterMkLst>
        <pc:spChg chg="mod">
          <ac:chgData name="Breanne Lievense" userId="0a735ab4-3161-4127-bffe-ef69975754c3" providerId="ADAL" clId="{55F55B7F-E20C-5491-ADA0-835C5BDABA9A}" dt="2025-08-29T17:25:32.047" v="17" actId="20577"/>
          <ac:spMkLst>
            <pc:docMk/>
            <pc:sldMasterMk cId="99586518" sldId="2147483648"/>
            <ac:spMk id="6" creationId="{AD68B714-A8BA-B5DE-6A3A-BC33F8B5376F}"/>
          </ac:spMkLst>
        </pc:spChg>
        <pc:sldLayoutChg chg="addSp delSp modSp mod">
          <pc:chgData name="Breanne Lievense" userId="0a735ab4-3161-4127-bffe-ef69975754c3" providerId="ADAL" clId="{55F55B7F-E20C-5491-ADA0-835C5BDABA9A}" dt="2025-08-29T17:25:34.987" v="19"/>
          <pc:sldLayoutMkLst>
            <pc:docMk/>
            <pc:sldMasterMk cId="99586518" sldId="2147483648"/>
            <pc:sldLayoutMk cId="3822427318" sldId="2147483649"/>
          </pc:sldLayoutMkLst>
          <pc:spChg chg="add del mod">
            <ac:chgData name="Breanne Lievense" userId="0a735ab4-3161-4127-bffe-ef69975754c3" providerId="ADAL" clId="{55F55B7F-E20C-5491-ADA0-835C5BDABA9A}" dt="2025-08-29T17:25:27.619" v="8"/>
            <ac:spMkLst>
              <pc:docMk/>
              <pc:sldMasterMk cId="99586518" sldId="2147483648"/>
              <pc:sldLayoutMk cId="3822427318" sldId="2147483649"/>
              <ac:spMk id="4" creationId="{8B5A7B0C-434B-C755-46BD-DC8E3532E4FC}"/>
            </ac:spMkLst>
          </pc:spChg>
          <pc:spChg chg="add del mod">
            <ac:chgData name="Breanne Lievense" userId="0a735ab4-3161-4127-bffe-ef69975754c3" providerId="ADAL" clId="{55F55B7F-E20C-5491-ADA0-835C5BDABA9A}" dt="2025-08-29T17:25:28.237" v="10"/>
            <ac:spMkLst>
              <pc:docMk/>
              <pc:sldMasterMk cId="99586518" sldId="2147483648"/>
              <pc:sldLayoutMk cId="3822427318" sldId="2147483649"/>
              <ac:spMk id="6" creationId="{4D105BD0-3360-AC8A-5CF9-A1E387C47EB5}"/>
            </ac:spMkLst>
          </pc:spChg>
          <pc:spChg chg="add del mod">
            <ac:chgData name="Breanne Lievense" userId="0a735ab4-3161-4127-bffe-ef69975754c3" providerId="ADAL" clId="{55F55B7F-E20C-5491-ADA0-835C5BDABA9A}" dt="2025-08-29T17:25:34.987" v="19"/>
            <ac:spMkLst>
              <pc:docMk/>
              <pc:sldMasterMk cId="99586518" sldId="2147483648"/>
              <pc:sldLayoutMk cId="3822427318" sldId="2147483649"/>
              <ac:spMk id="7" creationId="{91EBDF0C-2D7B-C5E7-FAED-44956AAB3CFE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Aft>
                <a:spcPts val="600"/>
              </a:spcAft>
              <a:defRPr sz="5400" b="1" i="0" baseline="0"/>
            </a:lvl1pPr>
          </a:lstStyle>
          <a:p>
            <a:r>
              <a:rPr lang="en-US" dirty="0"/>
              <a:t>AVAC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C0CCE-7552-A341-BCD0-8A3B493EA9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aseline="0">
                <a:solidFill>
                  <a:srgbClr val="FF84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voluptate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154F93-3658-EC4E-B6B0-6982B218CD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5447506"/>
            <a:ext cx="3338513" cy="57626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Author/Date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66CD2-5539-4F50-B396-2EFBC83E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2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/>
            </a:lvl1pPr>
          </a:lstStyle>
          <a:p>
            <a:r>
              <a:rPr lang="en-US" dirty="0"/>
              <a:t>Transition Red.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FD5428-236C-3843-FA55-2B7E32DF3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742" y="365126"/>
            <a:ext cx="10885202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3438" y="1690688"/>
            <a:ext cx="10887075" cy="250666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742950" indent="-285750">
              <a:spcBef>
                <a:spcPts val="0"/>
              </a:spcBef>
              <a:buFont typeface="Arial" panose="020B0604020202020204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9723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882744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2665" y="1690688"/>
            <a:ext cx="10887848" cy="4117726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Tx/>
              <a:buNone/>
              <a:defRPr/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63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Transition Yellow.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612B24-4DF6-54A6-F0C1-52006D48C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38867"/>
            <a:ext cx="9144000" cy="281633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137160" indent="-457200" algn="l">
              <a:lnSpc>
                <a:spcPct val="100000"/>
              </a:lnSpc>
              <a:spcAft>
                <a:spcPts val="600"/>
              </a:spcAft>
              <a:defRPr sz="2500" b="0" i="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“Quote ed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sunt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fugit, sed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consequuntur</a:t>
            </a:r>
            <a:r>
              <a:rPr lang="en-US" dirty="0"/>
              <a:t> </a:t>
            </a:r>
            <a:r>
              <a:rPr lang="en-US" dirty="0" err="1"/>
              <a:t>magni</a:t>
            </a:r>
            <a:r>
              <a:rPr lang="en-US" dirty="0"/>
              <a:t> </a:t>
            </a:r>
            <a:r>
              <a:rPr lang="en-US" dirty="0" err="1"/>
              <a:t>dolores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qui </a:t>
            </a:r>
            <a:r>
              <a:rPr lang="en-US" dirty="0" err="1"/>
              <a:t>ratione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sequi</a:t>
            </a:r>
            <a:r>
              <a:rPr lang="en-US" dirty="0"/>
              <a:t> </a:t>
            </a:r>
            <a:r>
              <a:rPr lang="en-US" dirty="0" err="1"/>
              <a:t>nesciunt</a:t>
            </a:r>
            <a:r>
              <a:rPr lang="en-US" dirty="0"/>
              <a:t>.”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32B49-4274-D64C-854E-20B50BAD0A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82750" y="4808104"/>
            <a:ext cx="2979738" cy="71278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Lorum</a:t>
            </a:r>
            <a:r>
              <a:rPr lang="en-US" dirty="0"/>
              <a:t> Ipsum dolor </a:t>
            </a:r>
            <a:r>
              <a:rPr lang="en-US" dirty="0" err="1"/>
              <a:t>todo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E88C94-4944-1A7C-1CAD-ADAE720133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524000" y="4427084"/>
            <a:ext cx="9279835" cy="6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6267"/>
            <a:ext cx="4794197" cy="13197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Click to edit yellow room for graphic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4168F-DEC5-9343-89DF-5B95C25A1D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355975"/>
            <a:ext cx="8294649" cy="825190"/>
          </a:xfr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4F4ED-08BA-08F0-7EED-66882D2C0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3317355"/>
            <a:ext cx="10515601" cy="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72" y="256104"/>
            <a:ext cx="10881360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81132" y="114904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538" y="1149045"/>
            <a:ext cx="4351644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A8B4E6-3A6C-D98B-D7C1-F1FBE8FD0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1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73" y="286678"/>
            <a:ext cx="10854814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>
                <a:solidFill>
                  <a:srgbClr val="FF84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926" y="1149710"/>
            <a:ext cx="6001461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573" y="1149709"/>
            <a:ext cx="4525937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7FACE-865C-0183-0A17-A0A2C7C3B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9F0FA-9C4A-5D42-9FB1-60858472F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Lorum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sed do </a:t>
            </a:r>
            <a:r>
              <a:rPr lang="en-US" dirty="0" err="1"/>
              <a:t>eismod</a:t>
            </a:r>
            <a:r>
              <a:rPr lang="en-US" dirty="0"/>
              <a:t> </a:t>
            </a:r>
            <a:r>
              <a:rPr lang="en-US" dirty="0" err="1"/>
              <a:t>temor</a:t>
            </a:r>
            <a:r>
              <a:rPr lang="en-US" dirty="0"/>
              <a:t> incident un </a:t>
            </a:r>
            <a:r>
              <a:rPr lang="en-US" dirty="0" err="1"/>
              <a:t>labore</a:t>
            </a:r>
            <a:r>
              <a:rPr lang="en-US" dirty="0"/>
              <a:t> et dolor magna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BCA7C99F-E2F2-164F-8FB9-9512A15A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A red sign with white text&#10;&#10;Description automatically generated">
            <a:extLst>
              <a:ext uri="{FF2B5EF4-FFF2-40B4-BE49-F238E27FC236}">
                <a16:creationId xmlns:a16="http://schemas.microsoft.com/office/drawing/2014/main" id="{0755BEAD-20CB-4CE7-94D9-6D6A3615BC1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53532" y="6228634"/>
            <a:ext cx="1231648" cy="528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68B714-A8BA-B5DE-6A3A-BC33F8B5376F}"/>
              </a:ext>
            </a:extLst>
          </p:cNvPr>
          <p:cNvSpPr txBox="1"/>
          <p:nvPr userDrawn="1"/>
        </p:nvSpPr>
        <p:spPr>
          <a:xfrm>
            <a:off x="10736330" y="5951635"/>
            <a:ext cx="1456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10000"/>
                  </a:schemeClr>
                </a:solidFill>
              </a:rPr>
              <a:t>Updated Aug 2025</a:t>
            </a:r>
          </a:p>
        </p:txBody>
      </p:sp>
    </p:spTree>
    <p:extLst>
      <p:ext uri="{BB962C8B-B14F-4D97-AF65-F5344CB8AC3E}">
        <p14:creationId xmlns:p14="http://schemas.microsoft.com/office/powerpoint/2010/main" val="995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7" r:id="rId4"/>
    <p:sldLayoutId id="2147483662" r:id="rId5"/>
    <p:sldLayoutId id="2147483664" r:id="rId6"/>
    <p:sldLayoutId id="2147483665" r:id="rId7"/>
    <p:sldLayoutId id="2147483657" r:id="rId8"/>
    <p:sldLayoutId id="2147483666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5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–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2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C881-6C17-4A48-A652-7F7B4EED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 Now with LEN for PrEP</a:t>
            </a:r>
          </a:p>
        </p:txBody>
      </p:sp>
      <p:pic>
        <p:nvPicPr>
          <p:cNvPr id="10" name="Picture 9" descr="A timeline of a company&#10;&#10;AI-generated content may be incorrect.">
            <a:extLst>
              <a:ext uri="{FF2B5EF4-FFF2-40B4-BE49-F238E27FC236}">
                <a16:creationId xmlns:a16="http://schemas.microsoft.com/office/drawing/2014/main" id="{4D029604-67A7-956F-A0BB-D848CA4150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920" b="11849"/>
          <a:stretch>
            <a:fillRect/>
          </a:stretch>
        </p:blipFill>
        <p:spPr>
          <a:xfrm>
            <a:off x="343986" y="1624822"/>
            <a:ext cx="11504028" cy="438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1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DF002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A1D07EE-E3BA-E845-8E81-CC0A809D5F22}" vid="{810503E2-07A1-9146-9064-15C32A1A05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F5BB1116A90459E245489F20C500F" ma:contentTypeVersion="15" ma:contentTypeDescription="Create a new document." ma:contentTypeScope="" ma:versionID="0e1ad4b8b3f31aca1fcf91240d1d874f">
  <xsd:schema xmlns:xsd="http://www.w3.org/2001/XMLSchema" xmlns:xs="http://www.w3.org/2001/XMLSchema" xmlns:p="http://schemas.microsoft.com/office/2006/metadata/properties" xmlns:ns2="ecbb6b75-ed16-40cd-a9a8-77cf87046b80" xmlns:ns3="537d2ee8-cfed-489f-8fdb-1f0a01b7be07" targetNamespace="http://schemas.microsoft.com/office/2006/metadata/properties" ma:root="true" ma:fieldsID="6d6340dce352ff06d1888b84ad0523d5" ns2:_="" ns3:_="">
    <xsd:import namespace="ecbb6b75-ed16-40cd-a9a8-77cf87046b80"/>
    <xsd:import namespace="537d2ee8-cfed-489f-8fdb-1f0a01b7be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b6b75-ed16-40cd-a9a8-77cf87046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8a61325-a799-49ec-90cd-bdb119cc2d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d2ee8-cfed-489f-8fdb-1f0a01b7be0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d5c1ba9-5ec8-4f86-ac8f-7070fd28c86b}" ma:internalName="TaxCatchAll" ma:showField="CatchAllData" ma:web="537d2ee8-cfed-489f-8fdb-1f0a01b7be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bb6b75-ed16-40cd-a9a8-77cf87046b80">
      <Terms xmlns="http://schemas.microsoft.com/office/infopath/2007/PartnerControls"/>
    </lcf76f155ced4ddcb4097134ff3c332f>
    <TaxCatchAll xmlns="537d2ee8-cfed-489f-8fdb-1f0a01b7be07" xsi:nil="true"/>
    <SharedWithUsers xmlns="537d2ee8-cfed-489f-8fdb-1f0a01b7be07">
      <UserInfo>
        <DisplayName>Navita Jain</DisplayName>
        <AccountId>51</AccountId>
        <AccountType/>
      </UserInfo>
      <UserInfo>
        <DisplayName>Justine MacWilliam</DisplayName>
        <AccountId>56</AccountId>
        <AccountType/>
      </UserInfo>
      <UserInfo>
        <DisplayName>Cindra Feuer</DisplayName>
        <AccountId>47</AccountId>
        <AccountType/>
      </UserInfo>
      <UserInfo>
        <DisplayName>Jason Rosenberg</DisplayName>
        <AccountId>11</AccountId>
        <AccountType/>
      </UserInfo>
      <UserInfo>
        <DisplayName>Erin Kiernon</DisplayName>
        <AccountId>53</AccountId>
        <AccountType/>
      </UserInfo>
      <UserInfo>
        <DisplayName>Deirdre Grant</DisplayName>
        <AccountId>39</AccountId>
        <AccountType/>
      </UserInfo>
      <UserInfo>
        <DisplayName>Janki Tailor</DisplayName>
        <AccountId>41</AccountId>
        <AccountType/>
      </UserInfo>
      <UserInfo>
        <DisplayName>John Meade</DisplayName>
        <AccountId>58</AccountId>
        <AccountType/>
      </UserInfo>
      <UserInfo>
        <DisplayName>Wawira Nyagah</DisplayName>
        <AccountId>42</AccountId>
        <AccountType/>
      </UserInfo>
      <UserInfo>
        <DisplayName>Nandi Sikwana</DisplayName>
        <AccountId>68</AccountId>
        <AccountType/>
      </UserInfo>
      <UserInfo>
        <DisplayName>Randy Goetz</DisplayName>
        <AccountId>49</AccountId>
        <AccountType/>
      </UserInfo>
      <UserInfo>
        <DisplayName>Rachel Saunders</DisplayName>
        <AccountId>67</AccountId>
        <AccountType/>
      </UserInfo>
      <UserInfo>
        <DisplayName>Roberta Sutton</DisplayName>
        <AccountId>70</AccountId>
        <AccountType/>
      </UserInfo>
      <UserInfo>
        <DisplayName>Isha Tendolkar</DisplayName>
        <AccountId>71</AccountId>
        <AccountType/>
      </UserInfo>
      <UserInfo>
        <DisplayName>Kenyon Farrow</DisplayName>
        <AccountId>102</AccountId>
        <AccountType/>
      </UserInfo>
      <UserInfo>
        <DisplayName>Suraj Madoori</DisplayName>
        <AccountId>57</AccountId>
        <AccountType/>
      </UserInfo>
      <UserInfo>
        <DisplayName>Manju Chatani</DisplayName>
        <AccountId>46</AccountId>
        <AccountType/>
      </UserInfo>
      <UserInfo>
        <DisplayName>Saira George Carballo</DisplayName>
        <AccountId>85</AccountId>
        <AccountType/>
      </UserInfo>
      <UserInfo>
        <DisplayName>Abigail Smith</DisplayName>
        <AccountId>69</AccountId>
        <AccountType/>
      </UserInfo>
      <UserInfo>
        <DisplayName>Kate Segal</DisplayName>
        <AccountId>43</AccountId>
        <AccountType/>
      </UserInfo>
      <UserInfo>
        <DisplayName>Grace Kumwenda</DisplayName>
        <AccountId>54</AccountId>
        <AccountType/>
      </UserInfo>
      <UserInfo>
        <DisplayName>Bridget JJuuko</DisplayName>
        <AccountId>81</AccountId>
        <AccountType/>
      </UserInfo>
      <UserInfo>
        <DisplayName>Jeanne Baron</DisplayName>
        <AccountId>10</AccountId>
        <AccountType/>
      </UserInfo>
      <UserInfo>
        <DisplayName>Hannah Nelson</DisplayName>
        <AccountId>61</AccountId>
        <AccountType/>
      </UserInfo>
      <UserInfo>
        <DisplayName>Daisy Ouya</DisplayName>
        <AccountId>64</AccountId>
        <AccountType/>
      </UserInfo>
      <UserInfo>
        <DisplayName>Grace Tetteh</DisplayName>
        <AccountId>72</AccountId>
        <AccountType/>
      </UserInfo>
      <UserInfo>
        <DisplayName>Alison Footman</DisplayName>
        <AccountId>34</AccountId>
        <AccountType/>
      </UserInfo>
      <UserInfo>
        <DisplayName>Samantha Rick</DisplayName>
        <AccountId>65</AccountId>
        <AccountType/>
      </UserInfo>
      <UserInfo>
        <DisplayName>Alexa Alexander</DisplayName>
        <AccountId>44</AccountId>
        <AccountType/>
      </UserInfo>
      <UserInfo>
        <DisplayName>Jennifer Brunet</DisplayName>
        <AccountId>12</AccountId>
        <AccountType/>
      </UserInfo>
      <UserInfo>
        <DisplayName>Annette Gaudino</DisplayName>
        <AccountId>48</AccountId>
        <AccountType/>
      </UserInfo>
      <UserInfo>
        <DisplayName>Estelle Ngaba</DisplayName>
        <AccountId>62</AccountId>
        <AccountType/>
      </UserInfo>
      <UserInfo>
        <DisplayName>Stacey Hannah</DisplayName>
        <AccountId>50</AccountId>
        <AccountType/>
      </UserInfo>
      <UserInfo>
        <DisplayName>Alysha White</DisplayName>
        <AccountId>73</AccountId>
        <AccountType/>
      </UserInfo>
      <UserInfo>
        <DisplayName>Levi Butcher</DisplayName>
        <AccountId>6</AccountId>
        <AccountType/>
      </UserInfo>
      <UserInfo>
        <DisplayName>Kalob Gossett</DisplayName>
        <AccountId>86</AccountId>
        <AccountType/>
      </UserInfo>
      <UserInfo>
        <DisplayName>Breanne Lievense</DisplayName>
        <AccountId>55</AccountId>
        <AccountType/>
      </UserInfo>
      <UserInfo>
        <DisplayName>Catherine Verde Hashim</DisplayName>
        <AccountId>38</AccountId>
        <AccountType/>
      </UserInfo>
      <UserInfo>
        <DisplayName>Arlene Osborne-Francois</DisplayName>
        <AccountId>63</AccountId>
        <AccountType/>
      </UserInfo>
      <UserInfo>
        <DisplayName>Shiva Mozaffarian</DisplayName>
        <AccountId>59</AccountId>
        <AccountType/>
      </UserInfo>
      <UserInfo>
        <DisplayName>Richard Muko</DisplayName>
        <AccountId>60</AccountId>
        <AccountType/>
      </UserInfo>
      <UserInfo>
        <DisplayName>Micky Hingorani</DisplayName>
        <AccountId>13</AccountId>
        <AccountType/>
      </UserInfo>
      <UserInfo>
        <DisplayName>Angelo Katumba</DisplayName>
        <AccountId>52</AccountId>
        <AccountType/>
      </UserInfo>
      <UserInfo>
        <DisplayName>Maureen Luba</DisplayName>
        <AccountId>129</AccountId>
        <AccountType/>
      </UserInfo>
      <UserInfo>
        <DisplayName>Mitchell Warren</DisplayName>
        <AccountId>40</AccountId>
        <AccountType/>
      </UserInfo>
      <UserInfo>
        <DisplayName>Wanda Buckner</DisplayName>
        <AccountId>45</AccountId>
        <AccountType/>
      </UserInfo>
      <UserInfo>
        <DisplayName>Jessica Salzwedel</DisplayName>
        <AccountId>66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A1BEFF-909B-4DE1-8C82-6AFFA70937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b6b75-ed16-40cd-a9a8-77cf87046b80"/>
    <ds:schemaRef ds:uri="537d2ee8-cfed-489f-8fdb-1f0a01b7b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379A11-7818-453A-894C-7320E5D4E16C}">
  <ds:schemaRefs>
    <ds:schemaRef ds:uri="537d2ee8-cfed-489f-8fdb-1f0a01b7be07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ecbb6b75-ed16-40cd-a9a8-77cf87046b8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40E87A8-44B7-4A83-BD93-F35FAF141C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Where We Are Now with LEN for PrEP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Sutton</dc:creator>
  <cp:lastModifiedBy>Breanne Lievense</cp:lastModifiedBy>
  <cp:revision>6</cp:revision>
  <dcterms:created xsi:type="dcterms:W3CDTF">2025-06-19T10:20:48Z</dcterms:created>
  <dcterms:modified xsi:type="dcterms:W3CDTF">2025-08-29T17:27:50Z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0x010100705F5BB1116A90459E245489F20C500F</vt:lpwstr>
  </property>
  <property fmtid="{D5CDD505-2E9C-101B-9397-08002B2CF9AE}" pid="3" name="MediaServiceImageTags">
    <vt:lpwstr/>
  </property>
</Properties>
</file>