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B8DDA-ED50-0C40-B9B3-7D28A3DDA533}" v="1" dt="2025-10-16T01:05:11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9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Sutton" userId="58e35833-fc1c-4c6d-806e-e934c341ffe0" providerId="ADAL" clId="{24FEC507-435A-5F4C-8811-68B58B07561D}"/>
    <pc:docChg chg="custSel modSld">
      <pc:chgData name="Roberta Sutton" userId="58e35833-fc1c-4c6d-806e-e934c341ffe0" providerId="ADAL" clId="{24FEC507-435A-5F4C-8811-68B58B07561D}" dt="2025-10-16T01:06:31.736" v="130" actId="1076"/>
      <pc:docMkLst>
        <pc:docMk/>
      </pc:docMkLst>
      <pc:sldChg chg="addSp delSp modSp mod">
        <pc:chgData name="Roberta Sutton" userId="58e35833-fc1c-4c6d-806e-e934c341ffe0" providerId="ADAL" clId="{24FEC507-435A-5F4C-8811-68B58B07561D}" dt="2025-10-16T01:06:31.736" v="130" actId="1076"/>
        <pc:sldMkLst>
          <pc:docMk/>
          <pc:sldMk cId="1553715753" sldId="278"/>
        </pc:sldMkLst>
        <pc:spChg chg="mod">
          <ac:chgData name="Roberta Sutton" userId="58e35833-fc1c-4c6d-806e-e934c341ffe0" providerId="ADAL" clId="{24FEC507-435A-5F4C-8811-68B58B07561D}" dt="2025-10-16T01:05:19.657" v="15" actId="20577"/>
          <ac:spMkLst>
            <pc:docMk/>
            <pc:sldMk cId="1553715753" sldId="278"/>
            <ac:spMk id="2" creationId="{B31BC881-6C17-4A48-A652-7F7B4EED57B3}"/>
          </ac:spMkLst>
        </pc:spChg>
        <pc:spChg chg="mod">
          <ac:chgData name="Roberta Sutton" userId="58e35833-fc1c-4c6d-806e-e934c341ffe0" providerId="ADAL" clId="{24FEC507-435A-5F4C-8811-68B58B07561D}" dt="2025-10-16T01:06:12.512" v="126" actId="20577"/>
          <ac:spMkLst>
            <pc:docMk/>
            <pc:sldMk cId="1553715753" sldId="278"/>
            <ac:spMk id="5" creationId="{78A9C628-B6F8-AF04-DB31-3B004C1FE826}"/>
          </ac:spMkLst>
        </pc:spChg>
        <pc:picChg chg="del">
          <ac:chgData name="Roberta Sutton" userId="58e35833-fc1c-4c6d-806e-e934c341ffe0" providerId="ADAL" clId="{24FEC507-435A-5F4C-8811-68B58B07561D}" dt="2025-10-16T01:05:10.486" v="0" actId="478"/>
          <ac:picMkLst>
            <pc:docMk/>
            <pc:sldMk cId="1553715753" sldId="278"/>
            <ac:picMk id="4" creationId="{B09939D0-0944-20D7-2682-5B64C33ED54C}"/>
          </ac:picMkLst>
        </pc:picChg>
        <pc:picChg chg="add mod modCrop">
          <ac:chgData name="Roberta Sutton" userId="58e35833-fc1c-4c6d-806e-e934c341ffe0" providerId="ADAL" clId="{24FEC507-435A-5F4C-8811-68B58B07561D}" dt="2025-10-16T01:06:31.736" v="130" actId="1076"/>
          <ac:picMkLst>
            <pc:docMk/>
            <pc:sldMk cId="1553715753" sldId="278"/>
            <ac:picMk id="6" creationId="{6C6CE2C7-4790-A0A6-EA35-920DE897D7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152" y="59516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Cabotegravir Regulatory Approval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29 regulatory approvals (61 countries), 2 pending as of October 2025; Argentina, Chile, Mexico and Rwanda are newly approved in Q3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CE2C7-4790-A0A6-EA35-920DE897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51"/>
          <a:stretch>
            <a:fillRect/>
          </a:stretch>
        </p:blipFill>
        <p:spPr>
          <a:xfrm>
            <a:off x="2322816" y="2001242"/>
            <a:ext cx="7180780" cy="4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537d2ee8-cfed-489f-8fdb-1f0a01b7be07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ecbb6b75-ed16-40cd-a9a8-77cf87046b8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Cabotegravir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7</cp:revision>
  <dcterms:created xsi:type="dcterms:W3CDTF">2025-09-30T18:43:54Z</dcterms:created>
  <dcterms:modified xsi:type="dcterms:W3CDTF">2025-10-16T01:06:32Z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