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CBCB6-A4FC-7145-B62F-F4F30661DF42}" v="1" dt="2025-10-16T01:21:4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Sutton" userId="58e35833-fc1c-4c6d-806e-e934c341ffe0" providerId="ADAL" clId="{24FEC507-435A-5F4C-8811-68B58B07561D}"/>
    <pc:docChg chg="custSel modSld">
      <pc:chgData name="Roberta Sutton" userId="58e35833-fc1c-4c6d-806e-e934c341ffe0" providerId="ADAL" clId="{24FEC507-435A-5F4C-8811-68B58B07561D}" dt="2025-10-16T01:22:46.607" v="94" actId="1076"/>
      <pc:docMkLst>
        <pc:docMk/>
      </pc:docMkLst>
      <pc:sldChg chg="addSp delSp modSp mod">
        <pc:chgData name="Roberta Sutton" userId="58e35833-fc1c-4c6d-806e-e934c341ffe0" providerId="ADAL" clId="{24FEC507-435A-5F4C-8811-68B58B07561D}" dt="2025-10-16T01:22:46.607" v="94" actId="1076"/>
        <pc:sldMkLst>
          <pc:docMk/>
          <pc:sldMk cId="1553715753" sldId="278"/>
        </pc:sldMkLst>
        <pc:spChg chg="mod">
          <ac:chgData name="Roberta Sutton" userId="58e35833-fc1c-4c6d-806e-e934c341ffe0" providerId="ADAL" clId="{24FEC507-435A-5F4C-8811-68B58B07561D}" dt="2025-10-16T01:22:25.166" v="90" actId="20577"/>
          <ac:spMkLst>
            <pc:docMk/>
            <pc:sldMk cId="1553715753" sldId="278"/>
            <ac:spMk id="2" creationId="{B31BC881-6C17-4A48-A652-7F7B4EED57B3}"/>
          </ac:spMkLst>
        </pc:spChg>
        <pc:spChg chg="mod">
          <ac:chgData name="Roberta Sutton" userId="58e35833-fc1c-4c6d-806e-e934c341ffe0" providerId="ADAL" clId="{24FEC507-435A-5F4C-8811-68B58B07561D}" dt="2025-10-16T01:22:15.417" v="87" actId="20577"/>
          <ac:spMkLst>
            <pc:docMk/>
            <pc:sldMk cId="1553715753" sldId="278"/>
            <ac:spMk id="5" creationId="{78A9C628-B6F8-AF04-DB31-3B004C1FE826}"/>
          </ac:spMkLst>
        </pc:spChg>
        <pc:picChg chg="del">
          <ac:chgData name="Roberta Sutton" userId="58e35833-fc1c-4c6d-806e-e934c341ffe0" providerId="ADAL" clId="{24FEC507-435A-5F4C-8811-68B58B07561D}" dt="2025-10-16T01:20:56.166" v="0" actId="478"/>
          <ac:picMkLst>
            <pc:docMk/>
            <pc:sldMk cId="1553715753" sldId="278"/>
            <ac:picMk id="3" creationId="{B2AADDCB-7013-C082-0935-D25EA0057633}"/>
          </ac:picMkLst>
        </pc:picChg>
        <pc:picChg chg="add mod modCrop">
          <ac:chgData name="Roberta Sutton" userId="58e35833-fc1c-4c6d-806e-e934c341ffe0" providerId="ADAL" clId="{24FEC507-435A-5F4C-8811-68B58B07561D}" dt="2025-10-16T01:22:46.607" v="94" actId="1076"/>
          <ac:picMkLst>
            <pc:docMk/>
            <pc:sldMk cId="1553715753" sldId="278"/>
            <ac:picMk id="4" creationId="{A581E48A-4991-D90C-21FA-86E7238186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912152" y="595163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 Prices for LMICs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 comparison per person per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1E48A-4991-D90C-21FA-86E72381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81"/>
          <a:stretch>
            <a:fillRect/>
          </a:stretch>
        </p:blipFill>
        <p:spPr>
          <a:xfrm>
            <a:off x="1712083" y="1690541"/>
            <a:ext cx="8767834" cy="51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ecbb6b75-ed16-40cd-a9a8-77cf87046b80"/>
    <ds:schemaRef ds:uri="537d2ee8-cfed-489f-8fdb-1f0a01b7be07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PrEP Prices for LMICs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6</cp:revision>
  <dcterms:created xsi:type="dcterms:W3CDTF">2025-09-30T18:43:54Z</dcterms:created>
  <dcterms:modified xsi:type="dcterms:W3CDTF">2025-10-16T01:22:47Z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