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767190" y="5951635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Prevention Product Overview</a:t>
            </a:r>
            <a:endParaRPr lang="en-US" b="0" dirty="0"/>
          </a:p>
        </p:txBody>
      </p:sp>
      <p:pic>
        <p:nvPicPr>
          <p:cNvPr id="5" name="Picture 4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02A6041A-8DA2-E85C-4FE2-A26FD57F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01" b="3325"/>
          <a:stretch>
            <a:fillRect/>
          </a:stretch>
        </p:blipFill>
        <p:spPr>
          <a:xfrm>
            <a:off x="835742" y="1115203"/>
            <a:ext cx="9972671" cy="5377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3FEDB-CE20-0936-D3F6-454FB8D22F8A}"/>
              </a:ext>
            </a:extLst>
          </p:cNvPr>
          <p:cNvSpPr txBox="1"/>
          <p:nvPr/>
        </p:nvSpPr>
        <p:spPr>
          <a:xfrm>
            <a:off x="9750175" y="6328881"/>
            <a:ext cx="1089061" cy="431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http://purl.org/dc/dcmitype/"/>
    <ds:schemaRef ds:uri="537d2ee8-cfed-489f-8fdb-1f0a01b7be07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cbb6b75-ed16-40cd-a9a8-77cf87046b8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HIV Prevention Product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Roberta Sutton</cp:lastModifiedBy>
  <cp:revision>5</cp:revision>
  <dcterms:created xsi:type="dcterms:W3CDTF">2025-09-30T18:43:54Z</dcterms:created>
  <dcterms:modified xsi:type="dcterms:W3CDTF">2025-10-06T20:27:14Z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