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147480970" r:id="rId5"/>
    <p:sldId id="21474809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883F3C-2374-F4DE-E97A-4B84877647E2}" name="Kalob Gossett" initials="" userId="S::Kalob@avac.org::e0e413a1-e3bd-44bf-b8fe-f18014763dc9" providerId="AD"/>
  <p188:author id="{9A2C5B48-6028-2D19-73D0-2C5839C9658A}" name="Guest User" initials="GU" userId="S::urn:spo:anon#b521f92315e764f3a572843af719c879d992ce6a5bf649db410de4970eed1c26::" providerId="AD"/>
  <p188:author id="{990EC162-C3D3-762E-0D61-A27960F36BD9}" name="Guest User" initials="GU" userId="S::urn:spo:anon#3cb7b235801485bbe0ff17404f0f53022e3ea111d11489d4d421134024ffe4ec::" providerId="AD"/>
  <p188:author id="{64EDDA63-D6C3-DC8C-C9D3-82DF4269D99B}" name="Albert Berces" initials="AB" userId="3b0c594987249531" providerId="Windows Live"/>
  <p188:author id="{F26CC47A-9B43-C375-828D-DE16EB652980}" name="Mitchell Warren" initials="MW" userId="S::mitchell@avac.org::bd5eb9e6-8dcc-4940-8bc5-fc8334560eff" providerId="AD"/>
  <p188:author id="{B4D6CC7D-77C7-023C-075F-9A9C8C0A39A1}" name="Wawira Nyagah" initials="WN" userId="S::wawira@avac.org::66355227-0b00-43a0-bea2-ed9c62bc7ccf" providerId="AD"/>
  <p188:author id="{96E7709F-050A-3D15-5AE1-F66169AC10BF}" name="Saira George Carballo" initials="" userId="S::saira@avac.org::b06fbb4e-1aca-461f-a834-80f92d77a5d7" providerId="AD"/>
  <p188:author id="{9F99E6A2-97D4-2D94-AACD-DE91D25EBA9B}" name="Kalob Gossett" initials="KG" userId="S::kalob@avac.org::e0e413a1-e3bd-44bf-b8fe-f18014763dc9" providerId="AD"/>
  <p188:author id="{A4CD19AC-E749-84BB-318D-33E904AF95FE}" name="Navita Jain" initials="NJ" userId="S::navita@avac.org::3eb6a103-8cdd-4f63-a112-110880b3df76" providerId="AD"/>
  <p188:author id="{D89B33B4-2F96-6A2E-3C36-8CA4A4F634F0}" name="Catherine Verde Hashim" initials="CH" userId="S::catherine@avac.org::59fcdfc2-8022-4f7d-be50-bd0269c95a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chell Warren" initials="MW" lastIdx="1" clrIdx="0">
    <p:extLst>
      <p:ext uri="{19B8F6BF-5375-455C-9EA6-DF929625EA0E}">
        <p15:presenceInfo xmlns:p15="http://schemas.microsoft.com/office/powerpoint/2012/main" userId="S::mitchell@avac.org::bd5eb9e6-8dcc-4940-8bc5-fc8334560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12"/>
    <a:srgbClr val="C55A11"/>
    <a:srgbClr val="FFBF05"/>
    <a:srgbClr val="42682B"/>
    <a:srgbClr val="353F6D"/>
    <a:srgbClr val="5B9BD5"/>
    <a:srgbClr val="672958"/>
    <a:srgbClr val="009193"/>
    <a:srgbClr val="E28F2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718"/>
  </p:normalViewPr>
  <p:slideViewPr>
    <p:cSldViewPr snapToGrid="0">
      <p:cViewPr varScale="1">
        <p:scale>
          <a:sx n="85" d="100"/>
          <a:sy n="85" d="100"/>
        </p:scale>
        <p:origin x="1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BA51-A0D1-496D-B904-11BC79B2441B}" type="datetimeFigureOut">
              <a:rPr lang="en-US"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B0B05-09C3-4B27-9562-BE081CD54CB7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5C24-71FE-DF3D-91A2-D58E015D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8F77B-185B-DBF1-6A56-E475D48AD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3A23E-ED6C-7726-ABFD-F20FDCC14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</a:t>
            </a:r>
            <a:r>
              <a:rPr lang="en-US" sz="1200">
                <a:solidFill>
                  <a:srgbClr val="002060"/>
                </a:solidFill>
              </a:rPr>
              <a:t>\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52294-8170-2165-3E3F-662FBC658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77137-FF23-724B-9363-8F5AC239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8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7CECD-0005-E5AC-D608-BA7D703F0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47F4A-6AFD-C338-30FE-F732709E9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F8BE0-5485-DB44-1141-3A52F8E7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</a:t>
            </a:r>
            <a:r>
              <a:rPr lang="en-US" sz="1200">
                <a:solidFill>
                  <a:srgbClr val="002060"/>
                </a:solidFill>
              </a:rPr>
              <a:t>\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3EB9E-BA93-70DE-F5C1-08171F53E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77137-FF23-724B-9363-8F5AC239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7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chemeClr val="accent6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>
                <a:latin typeface="Aptos" panose="020B0004020202020204" pitchFamily="34" charset="0"/>
              </a:defRPr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>
                <a:latin typeface="Aptos" panose="020B0004020202020204" pitchFamily="34" charset="0"/>
              </a:defRPr>
            </a:lvl2pPr>
            <a:lvl3pPr>
              <a:buSzPct val="60000"/>
              <a:buFont typeface="Arial" panose="020B0604020202020204" pitchFamily="34" charset="0"/>
              <a:buChar char="•"/>
              <a:defRPr sz="2500" baseline="0">
                <a:latin typeface="Aptos" panose="020B0004020202020204" pitchFamily="34" charset="0"/>
              </a:defRPr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chemeClr val="accent6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err="1"/>
              <a:t>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6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1" i="0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Transition Red.</a:t>
            </a:r>
          </a:p>
        </p:txBody>
      </p:sp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rgbClr val="92D05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latin typeface="Aptos" panose="020B0004020202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rgbClr val="92D05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ptos" panose="020B00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ptos" panose="020B00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labore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8D476-7C63-20EF-A0B3-AA2E770BC351}"/>
              </a:ext>
            </a:extLst>
          </p:cNvPr>
          <p:cNvSpPr txBox="1"/>
          <p:nvPr userDrawn="1"/>
        </p:nvSpPr>
        <p:spPr>
          <a:xfrm>
            <a:off x="10883591" y="0"/>
            <a:ext cx="1308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Aptos" panose="020B0004020202020204" pitchFamily="34" charset="0"/>
              </a:rPr>
              <a:t>FINAL VERSION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  <p:sldLayoutId id="214748367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8BF9-CEF5-EE16-18B9-099D613B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503D0-0FA0-BC99-8D5F-0A24F9F9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C582-40A6-B681-A0A4-030236DB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F7216D62-9C1E-673C-0093-EB9ED34E2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9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D4B9C21C83740A65D5C608EACF76C" ma:contentTypeVersion="15" ma:contentTypeDescription="Create a new document." ma:contentTypeScope="" ma:versionID="03e953235f8aa308ee636705492244da">
  <xsd:schema xmlns:xsd="http://www.w3.org/2001/XMLSchema" xmlns:xs="http://www.w3.org/2001/XMLSchema" xmlns:p="http://schemas.microsoft.com/office/2006/metadata/properties" xmlns:ns2="424603b6-a794-40e4-9344-433f30fb5407" xmlns:ns3="5fb20df2-2146-4677-84a3-4a2eef9c8104" targetNamespace="http://schemas.microsoft.com/office/2006/metadata/properties" ma:root="true" ma:fieldsID="1ee023bd7aa88d444daad0de927b215b" ns2:_="" ns3:_="">
    <xsd:import namespace="424603b6-a794-40e4-9344-433f30fb5407"/>
    <xsd:import namespace="5fb20df2-2146-4677-84a3-4a2eef9c8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603b6-a794-40e4-9344-433f30fb5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20df2-2146-4677-84a3-4a2eef9c81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f75432e-4f7e-4e01-b5fe-c89b4569e12b}" ma:internalName="TaxCatchAll" ma:showField="CatchAllData" ma:web="5fb20df2-2146-4677-84a3-4a2eef9c81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4603b6-a794-40e4-9344-433f30fb5407">
      <Terms xmlns="http://schemas.microsoft.com/office/infopath/2007/PartnerControls"/>
    </lcf76f155ced4ddcb4097134ff3c332f>
    <TaxCatchAll xmlns="5fb20df2-2146-4677-84a3-4a2eef9c8104" xsi:nil="true"/>
    <MediaLengthInSeconds xmlns="424603b6-a794-40e4-9344-433f30fb5407" xsi:nil="true"/>
    <SharedWithUsers xmlns="5fb20df2-2146-4677-84a3-4a2eef9c8104">
      <UserInfo>
        <DisplayName>Wawira Nyagah</DisplayName>
        <AccountId>22</AccountId>
        <AccountType/>
      </UserInfo>
      <UserInfo>
        <DisplayName>Saira George Carballo</DisplayName>
        <AccountId>338</AccountId>
        <AccountType/>
      </UserInfo>
      <UserInfo>
        <DisplayName>Kalob Gossett</DisplayName>
        <AccountId>267</AccountId>
        <AccountType/>
      </UserInfo>
      <UserInfo>
        <DisplayName>Mitchell Warren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5BCEA4-EB86-40FE-805C-D4DFF1B8FDCB}">
  <ds:schemaRefs>
    <ds:schemaRef ds:uri="424603b6-a794-40e4-9344-433f30fb5407"/>
    <ds:schemaRef ds:uri="5fb20df2-2146-4677-84a3-4a2eef9c81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FB792E-038B-45D8-92C5-CDB861D6E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68B38A-FF0D-4791-9B59-77D3669307A5}">
  <ds:schemaRefs>
    <ds:schemaRef ds:uri="424603b6-a794-40e4-9344-433f30fb5407"/>
    <ds:schemaRef ds:uri="5fb20df2-2146-4677-84a3-4a2eef9c81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</Words>
  <Application>Microsoft Macintosh PowerPoint</Application>
  <PresentationFormat>Widescreen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Weir</dc:creator>
  <cp:lastModifiedBy>Breanne Lievense</cp:lastModifiedBy>
  <cp:revision>5</cp:revision>
  <dcterms:created xsi:type="dcterms:W3CDTF">2020-10-01T10:59:57Z</dcterms:created>
  <dcterms:modified xsi:type="dcterms:W3CDTF">2025-10-16T17:28:49Z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0x0101009E6D4B9C21C83740A65D5C608EACF76C</vt:lpwstr>
  </property>
  <property fmtid="{D5CDD505-2E9C-101B-9397-08002B2CF9AE}" pid="3" name="Order">
    <vt:r8>502300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