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85495-B2AA-1F22-0C58-8E50EA58EA7C}" v="35" dt="2025-10-17T18:18:48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Tetteh" userId="S::gtetteh@avac.org::2de9f474-6164-4682-b0ff-6de43eaec6fb" providerId="AD" clId="Web-{E8385495-B2AA-1F22-0C58-8E50EA58EA7C}"/>
    <pc:docChg chg="delSld modSld">
      <pc:chgData name="Grace Tetteh" userId="S::gtetteh@avac.org::2de9f474-6164-4682-b0ff-6de43eaec6fb" providerId="AD" clId="Web-{E8385495-B2AA-1F22-0C58-8E50EA58EA7C}" dt="2025-10-17T18:18:48.523" v="32"/>
      <pc:docMkLst>
        <pc:docMk/>
      </pc:docMkLst>
      <pc:sldChg chg="addSp delSp modSp">
        <pc:chgData name="Grace Tetteh" userId="S::gtetteh@avac.org::2de9f474-6164-4682-b0ff-6de43eaec6fb" providerId="AD" clId="Web-{E8385495-B2AA-1F22-0C58-8E50EA58EA7C}" dt="2025-10-17T18:18:40.429" v="30" actId="1076"/>
        <pc:sldMkLst>
          <pc:docMk/>
          <pc:sldMk cId="1553715753" sldId="278"/>
        </pc:sldMkLst>
        <pc:spChg chg="mod">
          <ac:chgData name="Grace Tetteh" userId="S::gtetteh@avac.org::2de9f474-6164-4682-b0ff-6de43eaec6fb" providerId="AD" clId="Web-{E8385495-B2AA-1F22-0C58-8E50EA58EA7C}" dt="2025-10-17T18:16:52.532" v="6" actId="20577"/>
          <ac:spMkLst>
            <pc:docMk/>
            <pc:sldMk cId="1553715753" sldId="278"/>
            <ac:spMk id="2" creationId="{B31BC881-6C17-4A48-A652-7F7B4EED57B3}"/>
          </ac:spMkLst>
        </pc:spChg>
        <pc:spChg chg="del">
          <ac:chgData name="Grace Tetteh" userId="S::gtetteh@avac.org::2de9f474-6164-4682-b0ff-6de43eaec6fb" providerId="AD" clId="Web-{E8385495-B2AA-1F22-0C58-8E50EA58EA7C}" dt="2025-10-17T18:17:19.581" v="11"/>
          <ac:spMkLst>
            <pc:docMk/>
            <pc:sldMk cId="1553715753" sldId="278"/>
            <ac:spMk id="3" creationId="{D07D0D74-41C3-31E7-A9D7-7E88B5069B25}"/>
          </ac:spMkLst>
        </pc:spChg>
        <pc:spChg chg="add del mod">
          <ac:chgData name="Grace Tetteh" userId="S::gtetteh@avac.org::2de9f474-6164-4682-b0ff-6de43eaec6fb" providerId="AD" clId="Web-{E8385495-B2AA-1F22-0C58-8E50EA58EA7C}" dt="2025-10-17T18:17:24.675" v="14"/>
          <ac:spMkLst>
            <pc:docMk/>
            <pc:sldMk cId="1553715753" sldId="278"/>
            <ac:spMk id="6" creationId="{9749F5A6-80A2-7035-CB94-1CC359CFC19F}"/>
          </ac:spMkLst>
        </pc:spChg>
        <pc:spChg chg="del mod">
          <ac:chgData name="Grace Tetteh" userId="S::gtetteh@avac.org::2de9f474-6164-4682-b0ff-6de43eaec6fb" providerId="AD" clId="Web-{E8385495-B2AA-1F22-0C58-8E50EA58EA7C}" dt="2025-10-17T18:17:15.612" v="10"/>
          <ac:spMkLst>
            <pc:docMk/>
            <pc:sldMk cId="1553715753" sldId="278"/>
            <ac:spMk id="8" creationId="{E33A4ACD-0492-C586-8FFA-CAD1B4BC1EB3}"/>
          </ac:spMkLst>
        </pc:spChg>
        <pc:spChg chg="add del mod">
          <ac:chgData name="Grace Tetteh" userId="S::gtetteh@avac.org::2de9f474-6164-4682-b0ff-6de43eaec6fb" providerId="AD" clId="Web-{E8385495-B2AA-1F22-0C58-8E50EA58EA7C}" dt="2025-10-17T18:17:27.159" v="15"/>
          <ac:spMkLst>
            <pc:docMk/>
            <pc:sldMk cId="1553715753" sldId="278"/>
            <ac:spMk id="9" creationId="{D117C588-BA12-ECF7-AA30-49854D979086}"/>
          </ac:spMkLst>
        </pc:spChg>
        <pc:picChg chg="add mod modCrop">
          <ac:chgData name="Grace Tetteh" userId="S::gtetteh@avac.org::2de9f474-6164-4682-b0ff-6de43eaec6fb" providerId="AD" clId="Web-{E8385495-B2AA-1F22-0C58-8E50EA58EA7C}" dt="2025-10-17T18:18:40.429" v="30" actId="1076"/>
          <ac:picMkLst>
            <pc:docMk/>
            <pc:sldMk cId="1553715753" sldId="278"/>
            <ac:picMk id="4" creationId="{E67C85CC-73D4-574D-989C-209E35AEF526}"/>
          </ac:picMkLst>
        </pc:picChg>
      </pc:sldChg>
      <pc:sldChg chg="del">
        <pc:chgData name="Grace Tetteh" userId="S::gtetteh@avac.org::2de9f474-6164-4682-b0ff-6de43eaec6fb" providerId="AD" clId="Web-{E8385495-B2AA-1F22-0C58-8E50EA58EA7C}" dt="2025-10-17T18:18:47.648" v="31"/>
        <pc:sldMkLst>
          <pc:docMk/>
          <pc:sldMk cId="2657578395" sldId="279"/>
        </pc:sldMkLst>
      </pc:sldChg>
      <pc:sldChg chg="del">
        <pc:chgData name="Grace Tetteh" userId="S::gtetteh@avac.org::2de9f474-6164-4682-b0ff-6de43eaec6fb" providerId="AD" clId="Web-{E8385495-B2AA-1F22-0C58-8E50EA58EA7C}" dt="2025-10-17T18:18:48.523" v="32"/>
        <pc:sldMkLst>
          <pc:docMk/>
          <pc:sldMk cId="3615743704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88251" y="5971955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June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Lenacapavir</a:t>
            </a:r>
            <a:r>
              <a:rPr lang="en-US" dirty="0"/>
              <a:t> Implementation</a:t>
            </a:r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E67C85CC-73D4-574D-989C-209E35AE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46" r="8163" b="18950"/>
          <a:stretch>
            <a:fillRect/>
          </a:stretch>
        </p:blipFill>
        <p:spPr>
          <a:xfrm>
            <a:off x="1465653" y="1110867"/>
            <a:ext cx="9271170" cy="49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58d8371b-2225-4650-b98f-13c7b48c1a70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3fcd27ec-be67-4842-8087-82ecc023c4e4"/>
    <ds:schemaRef ds:uri="ecbb6b75-ed16-40cd-a9a8-77cf87046b80"/>
    <ds:schemaRef ds:uri="537d2ee8-cfed-489f-8fdb-1f0a01b7be07"/>
  </ds:schemaRefs>
</ds:datastoreItem>
</file>

<file path=customXml/itemProps2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123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Lenacapavir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Roberta Sutton</cp:lastModifiedBy>
  <cp:revision>23</cp:revision>
  <dcterms:created xsi:type="dcterms:W3CDTF">2025-06-19T10:20:48Z</dcterms:created>
  <dcterms:modified xsi:type="dcterms:W3CDTF">2025-10-17T18:18:53Z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