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5680"/>
  </p:normalViewPr>
  <p:slideViewPr>
    <p:cSldViewPr snapToGrid="0" snapToObjects="1">
      <p:cViewPr varScale="1">
        <p:scale>
          <a:sx n="103" d="100"/>
          <a:sy n="103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912152" y="595163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Lenacapavir Regulatory Approval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 regulatory approvals, 9 pending approvals as of October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E4B0B-3A38-7626-1BA8-F188063A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755"/>
          <a:stretch>
            <a:fillRect/>
          </a:stretch>
        </p:blipFill>
        <p:spPr>
          <a:xfrm>
            <a:off x="1058163" y="1576678"/>
            <a:ext cx="9062020" cy="51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6d48e97fd7f263ef858473bafa87d2a6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ed26efd08350b58e3202ea7a7dd879d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purl.org/dc/dcmitype/"/>
    <ds:schemaRef ds:uri="http://purl.org/dc/elements/1.1/"/>
    <ds:schemaRef ds:uri="http://schemas.microsoft.com/office/2006/documentManagement/types"/>
    <ds:schemaRef ds:uri="ecbb6b75-ed16-40cd-a9a8-77cf87046b80"/>
    <ds:schemaRef ds:uri="http://schemas.microsoft.com/office/infopath/2007/PartnerControls"/>
    <ds:schemaRef ds:uri="537d2ee8-cfed-489f-8fdb-1f0a01b7be07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B4B5C6-DD77-4528-B798-50F5F78A7543}"/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Regulatory Approval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Roberta Sutton</cp:lastModifiedBy>
  <cp:revision>7</cp:revision>
  <dcterms:created xsi:type="dcterms:W3CDTF">2025-09-30T18:43:54Z</dcterms:created>
  <dcterms:modified xsi:type="dcterms:W3CDTF">2025-10-28T00:51:58Z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