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79"/>
    <p:restoredTop sz="95680"/>
  </p:normalViewPr>
  <p:slideViewPr>
    <p:cSldViewPr snapToGrid="0" snapToObjects="1">
      <p:cViewPr varScale="1">
        <p:scale>
          <a:sx n="103" d="100"/>
          <a:sy n="103" d="100"/>
        </p:scale>
        <p:origin x="12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 dirty="0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A red sign with white text&#10;&#10;Description automatically generated">
            <a:extLst>
              <a:ext uri="{FF2B5EF4-FFF2-40B4-BE49-F238E27FC236}">
                <a16:creationId xmlns:a16="http://schemas.microsoft.com/office/drawing/2014/main" id="{0755BEAD-20CB-4CE7-94D9-6D6A3615BC1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853532" y="6228634"/>
            <a:ext cx="1231648" cy="5284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68B714-A8BA-B5DE-6A3A-BC33F8B5376F}"/>
              </a:ext>
            </a:extLst>
          </p:cNvPr>
          <p:cNvSpPr txBox="1"/>
          <p:nvPr userDrawn="1"/>
        </p:nvSpPr>
        <p:spPr>
          <a:xfrm>
            <a:off x="10912152" y="5951635"/>
            <a:ext cx="11144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chemeClr val="bg2">
                    <a:lumMod val="10000"/>
                  </a:schemeClr>
                </a:solidFill>
              </a:rPr>
              <a:t>October 2025</a:t>
            </a:r>
          </a:p>
        </p:txBody>
      </p:sp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BC881-6C17-4A48-A652-7F7B4EED5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Moving a Product to the Real World</a:t>
            </a:r>
            <a:endParaRPr lang="en-US" b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DF704D-51C7-BFBF-1250-05040ED9981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251"/>
          <a:stretch>
            <a:fillRect/>
          </a:stretch>
        </p:blipFill>
        <p:spPr>
          <a:xfrm>
            <a:off x="835742" y="1211291"/>
            <a:ext cx="10022323" cy="4954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715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. AVAC Infographic Presentation Template" id="{E82A67C8-C645-9340-9C24-B233202EDA4D}" vid="{A5E2EC13-AB3E-764B-9AEF-61E67F28A66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0e1ad4b8b3f31aca1fcf91240d1d874f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6d6340dce352ff06d1888b84ad0523d5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6379A11-7818-453A-894C-7320E5D4E16C}">
  <ds:schemaRefs>
    <ds:schemaRef ds:uri="537d2ee8-cfed-489f-8fdb-1f0a01b7be07"/>
    <ds:schemaRef ds:uri="http://purl.org/dc/elements/1.1/"/>
    <ds:schemaRef ds:uri="http://purl.org/dc/terms/"/>
    <ds:schemaRef ds:uri="http://purl.org/dc/dcmitype/"/>
    <ds:schemaRef ds:uri="ecbb6b75-ed16-40cd-a9a8-77cf87046b80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54AE0FE-A48B-4956-96CC-41B2B678EE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bb6b75-ed16-40cd-a9a8-77cf87046b80"/>
    <ds:schemaRef ds:uri="537d2ee8-cfed-489f-8fdb-1f0a01b7b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7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Moving a Product to the Real World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Roberta Sutton</dc:creator>
  <cp:keywords/>
  <dc:description/>
  <cp:lastModifiedBy>Roberta Sutton</cp:lastModifiedBy>
  <cp:revision>9</cp:revision>
  <dcterms:created xsi:type="dcterms:W3CDTF">2025-09-30T18:43:54Z</dcterms:created>
  <dcterms:modified xsi:type="dcterms:W3CDTF">2025-10-29T14:02:35Z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