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5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912152" y="595163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We Are Now with LEN for PrEP</a:t>
            </a:r>
            <a:endParaRPr lang="en-US" b="0" dirty="0"/>
          </a:p>
        </p:txBody>
      </p:sp>
      <p:pic>
        <p:nvPicPr>
          <p:cNvPr id="4" name="Picture 3" descr="A timeline of a company&#10;&#10;AI-generated content may be incorrect.">
            <a:extLst>
              <a:ext uri="{FF2B5EF4-FFF2-40B4-BE49-F238E27FC236}">
                <a16:creationId xmlns:a16="http://schemas.microsoft.com/office/drawing/2014/main" id="{93A96A14-C179-C542-891A-C83770B0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049" b="10660"/>
          <a:stretch>
            <a:fillRect/>
          </a:stretch>
        </p:blipFill>
        <p:spPr>
          <a:xfrm>
            <a:off x="193685" y="1743780"/>
            <a:ext cx="11804629" cy="37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purl.org/dc/dcmitype/"/>
    <ds:schemaRef ds:uri="537d2ee8-cfed-489f-8fdb-1f0a01b7be07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cbb6b75-ed16-40cd-a9a8-77cf87046b8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Where We Are Now with LEN for PrEP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Roberta Sutton</cp:lastModifiedBy>
  <cp:revision>5</cp:revision>
  <dcterms:created xsi:type="dcterms:W3CDTF">2025-09-30T18:43:54Z</dcterms:created>
  <dcterms:modified xsi:type="dcterms:W3CDTF">2025-10-10T21:00:01Z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