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5680"/>
  </p:normalViewPr>
  <p:slideViewPr>
    <p:cSldViewPr snapToGrid="0" snapToObjects="1">
      <p:cViewPr varScale="1">
        <p:scale>
          <a:sx n="100" d="100"/>
          <a:sy n="100" d="100"/>
        </p:scale>
        <p:origin x="1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10472" y="5951635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Years Ahead in HIV Prevention Research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 to Market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AF53C-A46E-B4C5-D06D-003C7EAF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7" t="17395" r="1816" b="7134"/>
          <a:stretch>
            <a:fillRect/>
          </a:stretch>
        </p:blipFill>
        <p:spPr>
          <a:xfrm>
            <a:off x="835742" y="1567964"/>
            <a:ext cx="9756058" cy="5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537d2ee8-cfed-489f-8fdb-1f0a01b7be07"/>
    <ds:schemaRef ds:uri="http://purl.org/dc/elements/1.1/"/>
    <ds:schemaRef ds:uri="http://purl.org/dc/terms/"/>
    <ds:schemaRef ds:uri="http://purl.org/dc/dcmitype/"/>
    <ds:schemaRef ds:uri="ecbb6b75-ed16-40cd-a9a8-77cf87046b8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9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Years Ahead in HIV Prevention Research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8</cp:revision>
  <dcterms:created xsi:type="dcterms:W3CDTF">2025-09-30T18:43:54Z</dcterms:created>
  <dcterms:modified xsi:type="dcterms:W3CDTF">2025-11-03T21:41:43Z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