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C0DC79-7B1D-F2C2-871E-054B656BA634}" v="1" dt="2025-11-26T03:39:13.436"/>
    <p1510:client id="{EA2D0A21-2E4B-F84A-8E61-89ACE79B8C3B}" v="10" dt="2025-11-26T03:49:53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14"/>
    <p:restoredTop sz="95865"/>
  </p:normalViewPr>
  <p:slideViewPr>
    <p:cSldViewPr snapToGrid="0" snapToObjects="1">
      <p:cViewPr varScale="1">
        <p:scale>
          <a:sx n="113" d="100"/>
          <a:sy n="113" d="100"/>
        </p:scale>
        <p:origin x="8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688251" y="5971955"/>
            <a:ext cx="14622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Nov 2025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957A7D1-88F7-2A71-DF07-3CD961C5E5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Source of Programmatic Cabotegravir for </a:t>
            </a:r>
            <a:r>
              <a:rPr lang="en-US" dirty="0" err="1"/>
              <a:t>PrEP</a:t>
            </a:r>
            <a:r>
              <a:rPr lang="en-US" dirty="0"/>
              <a:t> Supply</a:t>
            </a:r>
          </a:p>
        </p:txBody>
      </p:sp>
      <p:pic>
        <p:nvPicPr>
          <p:cNvPr id="12" name="Picture 11" descr="A map of the world with countries/regions&#10;&#10;AI-generated content may be incorrect.">
            <a:extLst>
              <a:ext uri="{FF2B5EF4-FFF2-40B4-BE49-F238E27FC236}">
                <a16:creationId xmlns:a16="http://schemas.microsoft.com/office/drawing/2014/main" id="{AC509062-FC16-B742-0E85-03AF5E459F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238" b="12953"/>
          <a:stretch>
            <a:fillRect/>
          </a:stretch>
        </p:blipFill>
        <p:spPr>
          <a:xfrm>
            <a:off x="2873198" y="1115203"/>
            <a:ext cx="6445603" cy="567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26973a218cd64c3e43adb5f60833c301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d7eb286ab2c71e85d65723383ea13240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www.w3.org/XML/1998/namespace"/>
    <ds:schemaRef ds:uri="ecbb6b75-ed16-40cd-a9a8-77cf87046b80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537d2ee8-cfed-489f-8fdb-1f0a01b7be07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0D1E3F4-DBB6-437B-95A4-A5AFE93981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Source of Programmatic Cabotegravir for PrEP Supply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Grace Tetteh</cp:lastModifiedBy>
  <cp:revision>8</cp:revision>
  <dcterms:created xsi:type="dcterms:W3CDTF">2025-06-19T10:20:48Z</dcterms:created>
  <dcterms:modified xsi:type="dcterms:W3CDTF">2025-11-27T19:42:32Z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