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C60D4-9F4C-0D43-9E76-4955AB7EC2D0}" v="1" dt="2025-11-05T12:56:28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/>
    <p:restoredTop sz="95646"/>
  </p:normalViewPr>
  <p:slideViewPr>
    <p:cSldViewPr snapToGrid="0" snapToObjects="1">
      <p:cViewPr varScale="1">
        <p:scale>
          <a:sx n="118" d="100"/>
          <a:sy n="118" d="100"/>
        </p:scale>
        <p:origin x="1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840952" y="5951635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Lenacapavir Regulatory Approval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C628-B6F8-AF04-DB31-3B004C1FE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 regulatory approvals, 11 pending approvals as of November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94AF3-68A0-A5D0-1FAC-025E7918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" t="17758" r="784"/>
          <a:stretch>
            <a:fillRect/>
          </a:stretch>
        </p:blipFill>
        <p:spPr>
          <a:xfrm>
            <a:off x="1069785" y="1577498"/>
            <a:ext cx="9051208" cy="528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AVAC Infographic Presentation Template" id="{E82A67C8-C645-9340-9C24-B233202EDA4D}" vid="{A5E2EC13-AB3E-764B-9AEF-61E67F28A6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6d48e97fd7f263ef858473bafa87d2a6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ed26efd08350b58e3202ea7a7dd879d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F93CD16-5ABE-4A07-98C4-594C1C4EE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379A11-7818-453A-894C-7320E5D4E16C}">
  <ds:schemaRefs>
    <ds:schemaRef ds:uri="ecbb6b75-ed16-40cd-a9a8-77cf87046b80"/>
    <ds:schemaRef ds:uri="http://schemas.microsoft.com/office/2006/metadata/properties"/>
    <ds:schemaRef ds:uri="537d2ee8-cfed-489f-8fdb-1f0a01b7be07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Lenacapavir Regulatory Approval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Roberta Sutton</dc:creator>
  <cp:keywords/>
  <dc:description/>
  <cp:lastModifiedBy>Roberta Sutton</cp:lastModifiedBy>
  <cp:revision>6</cp:revision>
  <dcterms:created xsi:type="dcterms:W3CDTF">2025-09-30T18:43:54Z</dcterms:created>
  <dcterms:modified xsi:type="dcterms:W3CDTF">2025-11-05T19:55:26Z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