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6"/>
  </p:handoutMasterIdLst>
  <p:sldIdLst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E0FE4-16D5-8247-96C4-C3CEC9E51207}" v="1" dt="2026-07-07T01:44:50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233"/>
    <p:restoredTop sz="95857"/>
  </p:normalViewPr>
  <p:slideViewPr>
    <p:cSldViewPr snapToGrid="0" snapToObjects="1">
      <p:cViewPr varScale="1">
        <p:scale>
          <a:sx n="123" d="100"/>
          <a:sy n="12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custSel addSld delSld modSld modMainMaster">
      <pc:chgData name="Breanne Lievense" userId="0a735ab4-3161-4127-bffe-ef69975754c3" providerId="ADAL" clId="{55F55B7F-E20C-5491-ADA0-835C5BDABA9A}" dt="2026-07-07T01:45:08.480" v="103" actId="20577"/>
      <pc:docMkLst>
        <pc:docMk/>
      </pc:docMkLst>
      <pc:sldChg chg="addSp delSp modSp del mod">
        <pc:chgData name="Breanne Lievense" userId="0a735ab4-3161-4127-bffe-ef69975754c3" providerId="ADAL" clId="{55F55B7F-E20C-5491-ADA0-835C5BDABA9A}" dt="2026-07-07T01:44:56.240" v="86" actId="2696"/>
        <pc:sldMkLst>
          <pc:docMk/>
          <pc:sldMk cId="1553715753" sldId="278"/>
        </pc:sldMkLst>
      </pc:sldChg>
      <pc:sldChg chg="add">
        <pc:chgData name="Breanne Lievense" userId="0a735ab4-3161-4127-bffe-ef69975754c3" providerId="ADAL" clId="{55F55B7F-E20C-5491-ADA0-835C5BDABA9A}" dt="2026-07-07T01:44:50.862" v="85"/>
        <pc:sldMkLst>
          <pc:docMk/>
          <pc:sldMk cId="1493664111" sldId="283"/>
        </pc:sldMkLst>
      </pc:sldChg>
      <pc:sldMasterChg chg="modSp mod">
        <pc:chgData name="Breanne Lievense" userId="0a735ab4-3161-4127-bffe-ef69975754c3" providerId="ADAL" clId="{55F55B7F-E20C-5491-ADA0-835C5BDABA9A}" dt="2026-07-07T01:45:08.480" v="103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7-07T01:45:08.480" v="103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34B7E4-6837-653A-BCC9-3B110DABC0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F19D7-EBB3-D78A-EC8D-F4A1E4B7CB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DEECB-4124-F446-8590-39A57A813D5C}" type="datetimeFigureOut">
              <a:rPr lang="en-US" smtClean="0"/>
              <a:t>7/6/26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AC98D-D66A-5968-2E15-79FE063C0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153E-9515-1EDA-5464-9BA39B5D72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6BD4F-003D-D34C-9F5E-E18F0B30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Updated July 2026</a:t>
            </a:r>
            <a:endParaRPr lang="en-US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ARV-Based and MPT R&amp;D Pipeline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AB0B9-5EED-4E14-8893-A128F7FA1E26}"/>
              </a:ext>
            </a:extLst>
          </p:cNvPr>
          <p:cNvSpPr/>
          <p:nvPr/>
        </p:nvSpPr>
        <p:spPr>
          <a:xfrm>
            <a:off x="9633857" y="6161314"/>
            <a:ext cx="113663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3025F3-A722-AAFE-2E28-4ABDCCAF1567}"/>
              </a:ext>
            </a:extLst>
          </p:cNvPr>
          <p:cNvGrpSpPr/>
          <p:nvPr/>
        </p:nvGrpSpPr>
        <p:grpSpPr>
          <a:xfrm>
            <a:off x="835742" y="1249883"/>
            <a:ext cx="9934754" cy="5394757"/>
            <a:chOff x="835742" y="1249883"/>
            <a:chExt cx="9934754" cy="53947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D40D9B-57AA-C2AC-7881-CB2DB4430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97" t="18048" r="1334" b="2281"/>
            <a:stretch>
              <a:fillRect/>
            </a:stretch>
          </p:blipFill>
          <p:spPr>
            <a:xfrm>
              <a:off x="835742" y="1249883"/>
              <a:ext cx="9934754" cy="52991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41FE34-B81D-4CEA-7414-9006478039EE}"/>
                </a:ext>
              </a:extLst>
            </p:cNvPr>
            <p:cNvSpPr/>
            <p:nvPr/>
          </p:nvSpPr>
          <p:spPr>
            <a:xfrm>
              <a:off x="9763760" y="6329680"/>
              <a:ext cx="1006736" cy="314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66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FDE67-8476-49E0-9974-B5585D39B8A4}"/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537d2ee8-cfed-489f-8fdb-1f0a01b7be0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cbb6b75-ed16-40cd-a9a8-77cf87046b80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ARV-Based and MPT R&amp;D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64</cp:revision>
  <dcterms:created xsi:type="dcterms:W3CDTF">2025-06-19T10:20:48Z</dcterms:created>
  <dcterms:modified xsi:type="dcterms:W3CDTF">2026-07-07T01:45:08Z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