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65033-D1E9-694E-A167-172142B21E64}" v="1" dt="2025-12-04T19:57:00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/>
    <p:restoredTop sz="96164"/>
  </p:normalViewPr>
  <p:slideViewPr>
    <p:cSldViewPr snapToGrid="0" snapToObjects="1">
      <p:cViewPr varScale="1">
        <p:scale>
          <a:sx n="122" d="100"/>
          <a:sy n="122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832002" y="5951635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10000"/>
                  </a:schemeClr>
                </a:solidFill>
              </a:rPr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4D6-1DCD-4AC7-5613-FAE26DF0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 of LEN Supply to Early Adopter Countries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606AB-ABEF-867B-8B53-06E37D773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43443"/>
            <a:ext cx="11210365" cy="547098"/>
          </a:xfrm>
        </p:spPr>
        <p:txBody>
          <a:bodyPr/>
          <a:lstStyle/>
          <a:p>
            <a:r>
              <a:rPr lang="en-US" dirty="0"/>
              <a:t>PEPFAR and GF are supporting 12 countries with early access to programmatic supply for LEN; Unitaid, Gates and Gilead are supporting 4 IS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1F77C-2446-F5A1-CF51-A3AA9B0BB6A1}"/>
              </a:ext>
            </a:extLst>
          </p:cNvPr>
          <p:cNvSpPr txBox="1"/>
          <p:nvPr/>
        </p:nvSpPr>
        <p:spPr>
          <a:xfrm>
            <a:off x="9257016" y="5835721"/>
            <a:ext cx="1387011" cy="4109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404E5-2219-64D9-9438-A3F41F4C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786" b="12929"/>
          <a:stretch>
            <a:fillRect/>
          </a:stretch>
        </p:blipFill>
        <p:spPr>
          <a:xfrm>
            <a:off x="1257517" y="2017404"/>
            <a:ext cx="9015734" cy="47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78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26973a218cd64c3e43adb5f60833c301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d7eb286ab2c71e85d65723383ea13240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537d2ee8-cfed-489f-8fdb-1f0a01b7be07"/>
    <ds:schemaRef ds:uri="ecbb6b75-ed16-40cd-a9a8-77cf87046b8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A6BDB0-BBF4-46F7-AD4F-E5E805C69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b6b75-ed16-40cd-a9a8-77cf87046b80"/>
    <ds:schemaRef ds:uri="537d2ee8-cfed-489f-8fdb-1f0a01b7be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34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Source of LEN Supply to Early Adopter Countries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Micky Hingorani</cp:lastModifiedBy>
  <cp:revision>6</cp:revision>
  <dcterms:created xsi:type="dcterms:W3CDTF">2025-06-19T10:20:48Z</dcterms:created>
  <dcterms:modified xsi:type="dcterms:W3CDTF">2025-12-05T17:52:42Z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