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1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832002" y="5951635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December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 Prices for LMICs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C628-B6F8-AF04-DB31-3B004C1FE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Price comparison per person per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2E73AE-E383-CF41-AC89-E9D614F3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414"/>
          <a:stretch>
            <a:fillRect/>
          </a:stretch>
        </p:blipFill>
        <p:spPr>
          <a:xfrm>
            <a:off x="1556721" y="1594789"/>
            <a:ext cx="9078557" cy="526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0e1ad4b8b3f31aca1fcf91240d1d874f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6d6340dce352ff06d1888b84ad0523d5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4AE0FE-A48B-4956-96CC-41B2B678E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379A11-7818-453A-894C-7320E5D4E16C}">
  <ds:schemaRefs>
    <ds:schemaRef ds:uri="http://purl.org/dc/terms/"/>
    <ds:schemaRef ds:uri="http://www.w3.org/XML/1998/namespace"/>
    <ds:schemaRef ds:uri="http://purl.org/dc/dcmitype/"/>
    <ds:schemaRef ds:uri="ecbb6b75-ed16-40cd-a9a8-77cf87046b80"/>
    <ds:schemaRef ds:uri="http://purl.org/dc/elements/1.1/"/>
    <ds:schemaRef ds:uri="537d2ee8-cfed-489f-8fdb-1f0a01b7be07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10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PrEP Prices for LMICs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Roberta Sutton</dc:creator>
  <cp:keywords/>
  <dc:description/>
  <cp:lastModifiedBy>Roberta Sutton</cp:lastModifiedBy>
  <cp:revision>8</cp:revision>
  <dcterms:created xsi:type="dcterms:W3CDTF">2025-09-30T18:43:54Z</dcterms:created>
  <dcterms:modified xsi:type="dcterms:W3CDTF">2025-12-11T17:10:28Z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