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038794-AC8B-8D4D-9722-AA3462A63F75}" v="1" dt="2026-01-09T16:29:48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35"/>
    <p:restoredTop sz="96197"/>
  </p:normalViewPr>
  <p:slideViewPr>
    <p:cSldViewPr snapToGrid="0" snapToObjects="1">
      <p:cViewPr varScale="1">
        <p:scale>
          <a:sx n="124" d="100"/>
          <a:sy n="124" d="100"/>
        </p:scale>
        <p:origin x="5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anne Lievense" userId="0a735ab4-3161-4127-bffe-ef69975754c3" providerId="ADAL" clId="{55F55B7F-E20C-5491-ADA0-835C5BDABA9A}"/>
    <pc:docChg chg="undo custSel modSld modMainMaster">
      <pc:chgData name="Breanne Lievense" userId="0a735ab4-3161-4127-bffe-ef69975754c3" providerId="ADAL" clId="{55F55B7F-E20C-5491-ADA0-835C5BDABA9A}" dt="2026-01-09T16:30:16.505" v="21" actId="732"/>
      <pc:docMkLst>
        <pc:docMk/>
      </pc:docMkLst>
      <pc:sldChg chg="addSp delSp modSp mod">
        <pc:chgData name="Breanne Lievense" userId="0a735ab4-3161-4127-bffe-ef69975754c3" providerId="ADAL" clId="{55F55B7F-E20C-5491-ADA0-835C5BDABA9A}" dt="2026-01-09T16:30:16.505" v="21" actId="732"/>
        <pc:sldMkLst>
          <pc:docMk/>
          <pc:sldMk cId="1553715753" sldId="278"/>
        </pc:sldMkLst>
        <pc:picChg chg="add mod modCrop">
          <ac:chgData name="Breanne Lievense" userId="0a735ab4-3161-4127-bffe-ef69975754c3" providerId="ADAL" clId="{55F55B7F-E20C-5491-ADA0-835C5BDABA9A}" dt="2026-01-09T16:30:16.505" v="21" actId="732"/>
          <ac:picMkLst>
            <pc:docMk/>
            <pc:sldMk cId="1553715753" sldId="278"/>
            <ac:picMk id="4" creationId="{AF5CD5A4-9CFD-A44D-950A-ABFC01866AD7}"/>
          </ac:picMkLst>
        </pc:picChg>
        <pc:picChg chg="del">
          <ac:chgData name="Breanne Lievense" userId="0a735ab4-3161-4127-bffe-ef69975754c3" providerId="ADAL" clId="{55F55B7F-E20C-5491-ADA0-835C5BDABA9A}" dt="2026-01-09T16:29:15.904" v="0" actId="478"/>
          <ac:picMkLst>
            <pc:docMk/>
            <pc:sldMk cId="1553715753" sldId="278"/>
            <ac:picMk id="6" creationId="{382612F7-1C3B-BB76-0E63-810FBEB3193C}"/>
          </ac:picMkLst>
        </pc:picChg>
      </pc:sldChg>
      <pc:sldMasterChg chg="modSp mod">
        <pc:chgData name="Breanne Lievense" userId="0a735ab4-3161-4127-bffe-ef69975754c3" providerId="ADAL" clId="{55F55B7F-E20C-5491-ADA0-835C5BDABA9A}" dt="2026-01-09T16:29:34.814" v="10" actId="20577"/>
        <pc:sldMasterMkLst>
          <pc:docMk/>
          <pc:sldMasterMk cId="99586518" sldId="2147483648"/>
        </pc:sldMasterMkLst>
        <pc:spChg chg="mod">
          <ac:chgData name="Breanne Lievense" userId="0a735ab4-3161-4127-bffe-ef69975754c3" providerId="ADAL" clId="{55F55B7F-E20C-5491-ADA0-835C5BDABA9A}" dt="2026-01-09T16:29:34.814" v="10" actId="20577"/>
          <ac:spMkLst>
            <pc:docMk/>
            <pc:sldMasterMk cId="99586518" sldId="2147483648"/>
            <ac:spMk id="6" creationId="{AD68B714-A8BA-B5DE-6A3A-BC33F8B5376F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cupiditate</a:t>
            </a:r>
            <a:r>
              <a:rPr lang="en-US" dirty="0"/>
              <a:t> non provident, </a:t>
            </a:r>
            <a:r>
              <a:rPr lang="en-US" dirty="0" err="1"/>
              <a:t>similique</a:t>
            </a:r>
            <a:r>
              <a:rPr lang="en-US" dirty="0"/>
              <a:t>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mollitia</a:t>
            </a:r>
            <a:r>
              <a:rPr lang="en-US" dirty="0"/>
              <a:t> animi,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temor</a:t>
            </a:r>
            <a:r>
              <a:rPr lang="en-US" dirty="0"/>
              <a:t> incident un </a:t>
            </a:r>
            <a:r>
              <a:rPr lang="en-US" dirty="0" err="1"/>
              <a:t>labore</a:t>
            </a:r>
            <a:r>
              <a:rPr lang="en-US" dirty="0"/>
              <a:t> et dolor magna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3532" y="6228634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8B714-A8BA-B5DE-6A3A-BC33F8B5376F}"/>
              </a:ext>
            </a:extLst>
          </p:cNvPr>
          <p:cNvSpPr txBox="1"/>
          <p:nvPr userDrawn="1"/>
        </p:nvSpPr>
        <p:spPr>
          <a:xfrm>
            <a:off x="10644890" y="5951635"/>
            <a:ext cx="1436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Updated Jan 2026</a:t>
            </a: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C881-6C17-4A48-A652-7F7B4EED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Cabotegravir Regulatory Approvals Map</a:t>
            </a:r>
          </a:p>
        </p:txBody>
      </p:sp>
      <p:pic>
        <p:nvPicPr>
          <p:cNvPr id="4" name="Picture 3" descr="A map of the world&#10;&#10;AI-generated content may be incorrect.">
            <a:extLst>
              <a:ext uri="{FF2B5EF4-FFF2-40B4-BE49-F238E27FC236}">
                <a16:creationId xmlns:a16="http://schemas.microsoft.com/office/drawing/2014/main" id="{AF5CD5A4-9CFD-A44D-950A-ABFC01866A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16" b="2516"/>
          <a:stretch>
            <a:fillRect/>
          </a:stretch>
        </p:blipFill>
        <p:spPr>
          <a:xfrm>
            <a:off x="2299698" y="1206819"/>
            <a:ext cx="7592603" cy="557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1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A1D07EE-E3BA-E845-8E81-CC0A809D5F22}" vid="{810503E2-07A1-9146-9064-15C32A1A05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26973a218cd64c3e43adb5f60833c301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d7eb286ab2c71e85d65723383ea13240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3ECB62-BFA0-46E7-87D6-CEFF56F1511F}"/>
</file>

<file path=customXml/itemProps2.xml><?xml version="1.0" encoding="utf-8"?>
<ds:datastoreItem xmlns:ds="http://schemas.openxmlformats.org/officeDocument/2006/customXml" ds:itemID="{76379A11-7818-453A-894C-7320E5D4E16C}">
  <ds:schemaRefs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ecbb6b75-ed16-40cd-a9a8-77cf87046b80"/>
    <ds:schemaRef ds:uri="http://schemas.microsoft.com/office/infopath/2007/PartnerControls"/>
    <ds:schemaRef ds:uri="537d2ee8-cfed-489f-8fdb-1f0a01b7be07"/>
  </ds:schemaRefs>
</ds:datastoreItem>
</file>

<file path=customXml/itemProps3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4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Office Theme</vt:lpstr>
      <vt:lpstr>Cabotegravir Regulatory Approvals Map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Roberta Sutton</dc:creator>
  <cp:lastModifiedBy>Breanne Lievense</cp:lastModifiedBy>
  <cp:revision>5</cp:revision>
  <dcterms:created xsi:type="dcterms:W3CDTF">2025-06-19T10:20:48Z</dcterms:created>
  <dcterms:modified xsi:type="dcterms:W3CDTF">2026-01-09T16:30:24Z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  <property fmtid="{D5CDD505-2E9C-101B-9397-08002B2CF9AE}" pid="3" name="MediaServiceImageTags">
    <vt:lpwstr/>
  </property>
</Properties>
</file>