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90"/>
    <p:restoredTop sz="96405"/>
  </p:normalViewPr>
  <p:slideViewPr>
    <p:cSldViewPr snapToGrid="0" snapToObjects="1">
      <p:cViewPr varScale="1">
        <p:scale>
          <a:sx n="127" d="100"/>
          <a:sy n="127" d="100"/>
        </p:scale>
        <p:origin x="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37975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451950" y="5951635"/>
            <a:ext cx="1803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February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6F4D6-1DCD-4AC7-5613-FAE26DF0E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/>
              <a:t>Change in PrEP Initiations from 2024-2025 in Five Countries</a:t>
            </a:r>
          </a:p>
        </p:txBody>
      </p:sp>
      <p:pic>
        <p:nvPicPr>
          <p:cNvPr id="4" name="Picture 3" descr="A graph of blue and green bars&#10;&#10;AI-generated content may be incorrect.">
            <a:extLst>
              <a:ext uri="{FF2B5EF4-FFF2-40B4-BE49-F238E27FC236}">
                <a16:creationId xmlns:a16="http://schemas.microsoft.com/office/drawing/2014/main" id="{46419AC0-62F4-9BC2-EC4C-61C4DA988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328153"/>
            <a:ext cx="7772400" cy="516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57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9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Change in PrEP Initiations from 2024-2025 in Five Countries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Micky Hingorani</cp:lastModifiedBy>
  <cp:revision>8</cp:revision>
  <dcterms:created xsi:type="dcterms:W3CDTF">2025-06-19T10:20:48Z</dcterms:created>
  <dcterms:modified xsi:type="dcterms:W3CDTF">2026-01-30T20:00:01Z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