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E27EBD-B449-F449-B032-B842AF24B535}" v="2" dt="2026-01-21T16:01:53.7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44"/>
    <p:restoredTop sz="96170"/>
  </p:normalViewPr>
  <p:slideViewPr>
    <p:cSldViewPr snapToGrid="0" snapToObjects="1">
      <p:cViewPr varScale="1">
        <p:scale>
          <a:sx n="123" d="100"/>
          <a:sy n="123" d="100"/>
        </p:scale>
        <p:origin x="4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anne Lievense" userId="0a735ab4-3161-4127-bffe-ef69975754c3" providerId="ADAL" clId="{55F55B7F-E20C-5491-ADA0-835C5BDABA9A}"/>
    <pc:docChg chg="undo custSel modSld modMainMaster">
      <pc:chgData name="Breanne Lievense" userId="0a735ab4-3161-4127-bffe-ef69975754c3" providerId="ADAL" clId="{55F55B7F-E20C-5491-ADA0-835C5BDABA9A}" dt="2026-01-21T16:03:34.388" v="160" actId="1076"/>
      <pc:docMkLst>
        <pc:docMk/>
      </pc:docMkLst>
      <pc:sldChg chg="addSp delSp modSp mod chgLayout">
        <pc:chgData name="Breanne Lievense" userId="0a735ab4-3161-4127-bffe-ef69975754c3" providerId="ADAL" clId="{55F55B7F-E20C-5491-ADA0-835C5BDABA9A}" dt="2026-01-21T16:03:34.388" v="160" actId="1076"/>
        <pc:sldMkLst>
          <pc:docMk/>
          <pc:sldMk cId="1553715753" sldId="278"/>
        </pc:sldMkLst>
        <pc:spChg chg="mod ord">
          <ac:chgData name="Breanne Lievense" userId="0a735ab4-3161-4127-bffe-ef69975754c3" providerId="ADAL" clId="{55F55B7F-E20C-5491-ADA0-835C5BDABA9A}" dt="2026-01-21T16:02:05.556" v="52" actId="700"/>
          <ac:spMkLst>
            <pc:docMk/>
            <pc:sldMk cId="1553715753" sldId="278"/>
            <ac:spMk id="2" creationId="{B31BC881-6C17-4A48-A652-7F7B4EED57B3}"/>
          </ac:spMkLst>
        </pc:spChg>
        <pc:spChg chg="add mod ord">
          <ac:chgData name="Breanne Lievense" userId="0a735ab4-3161-4127-bffe-ef69975754c3" providerId="ADAL" clId="{55F55B7F-E20C-5491-ADA0-835C5BDABA9A}" dt="2026-01-21T16:02:35.641" v="149" actId="113"/>
          <ac:spMkLst>
            <pc:docMk/>
            <pc:sldMk cId="1553715753" sldId="278"/>
            <ac:spMk id="6" creationId="{7D39A500-3CDD-A589-71DC-E3F86844142C}"/>
          </ac:spMkLst>
        </pc:spChg>
        <pc:spChg chg="add del mod ord">
          <ac:chgData name="Breanne Lievense" userId="0a735ab4-3161-4127-bffe-ef69975754c3" providerId="ADAL" clId="{55F55B7F-E20C-5491-ADA0-835C5BDABA9A}" dt="2026-01-21T16:02:08.034" v="53" actId="478"/>
          <ac:spMkLst>
            <pc:docMk/>
            <pc:sldMk cId="1553715753" sldId="278"/>
            <ac:spMk id="7" creationId="{2FBE6B9F-459F-0999-3E61-1EBA20C2B8F9}"/>
          </ac:spMkLst>
        </pc:spChg>
        <pc:picChg chg="add del mod modCrop">
          <ac:chgData name="Breanne Lievense" userId="0a735ab4-3161-4127-bffe-ef69975754c3" providerId="ADAL" clId="{55F55B7F-E20C-5491-ADA0-835C5BDABA9A}" dt="2026-01-21T16:01:46.088" v="47" actId="478"/>
          <ac:picMkLst>
            <pc:docMk/>
            <pc:sldMk cId="1553715753" sldId="278"/>
            <ac:picMk id="4" creationId="{02ABC2A5-389D-C5BE-34D8-EF4B00A03AA2}"/>
          </ac:picMkLst>
        </pc:picChg>
        <pc:picChg chg="add mod modCrop">
          <ac:chgData name="Breanne Lievense" userId="0a735ab4-3161-4127-bffe-ef69975754c3" providerId="ADAL" clId="{55F55B7F-E20C-5491-ADA0-835C5BDABA9A}" dt="2026-01-21T16:03:34.388" v="160" actId="1076"/>
          <ac:picMkLst>
            <pc:docMk/>
            <pc:sldMk cId="1553715753" sldId="278"/>
            <ac:picMk id="5" creationId="{20F0EE2F-501F-05D1-84D6-92DA966A2925}"/>
          </ac:picMkLst>
        </pc:picChg>
        <pc:picChg chg="add del">
          <ac:chgData name="Breanne Lievense" userId="0a735ab4-3161-4127-bffe-ef69975754c3" providerId="ADAL" clId="{55F55B7F-E20C-5491-ADA0-835C5BDABA9A}" dt="2026-01-20T16:01:51.277" v="23" actId="478"/>
          <ac:picMkLst>
            <pc:docMk/>
            <pc:sldMk cId="1553715753" sldId="278"/>
            <ac:picMk id="6" creationId="{EFC54EB0-7D75-C8D0-35B7-A2F2185C15C5}"/>
          </ac:picMkLst>
        </pc:picChg>
      </pc:sldChg>
      <pc:sldMasterChg chg="modSp mod">
        <pc:chgData name="Breanne Lievense" userId="0a735ab4-3161-4127-bffe-ef69975754c3" providerId="ADAL" clId="{55F55B7F-E20C-5491-ADA0-835C5BDABA9A}" dt="2026-01-21T16:01:38.876" v="46" actId="20577"/>
        <pc:sldMasterMkLst>
          <pc:docMk/>
          <pc:sldMasterMk cId="99586518" sldId="2147483648"/>
        </pc:sldMasterMkLst>
        <pc:spChg chg="mod">
          <ac:chgData name="Breanne Lievense" userId="0a735ab4-3161-4127-bffe-ef69975754c3" providerId="ADAL" clId="{55F55B7F-E20C-5491-ADA0-835C5BDABA9A}" dt="2026-01-21T16:01:38.876" v="46" actId="20577"/>
          <ac:spMkLst>
            <pc:docMk/>
            <pc:sldMasterMk cId="99586518" sldId="2147483648"/>
            <ac:spMk id="6" creationId="{AD68B714-A8BA-B5DE-6A3A-BC33F8B5376F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red sign with white text&#10;&#10;Description automatically generated">
            <a:extLst>
              <a:ext uri="{FF2B5EF4-FFF2-40B4-BE49-F238E27FC236}">
                <a16:creationId xmlns:a16="http://schemas.microsoft.com/office/drawing/2014/main" id="{0755BEAD-20CB-4CE7-94D9-6D6A3615BC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853532" y="6228634"/>
            <a:ext cx="1231648" cy="5284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68B714-A8BA-B5DE-6A3A-BC33F8B5376F}"/>
              </a:ext>
            </a:extLst>
          </p:cNvPr>
          <p:cNvSpPr txBox="1"/>
          <p:nvPr userDrawn="1"/>
        </p:nvSpPr>
        <p:spPr>
          <a:xfrm>
            <a:off x="10644890" y="5951635"/>
            <a:ext cx="14366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Updated Jan 2026</a:t>
            </a:r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BC881-6C17-4A48-A652-7F7B4EED5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One Month </a:t>
            </a:r>
            <a:r>
              <a:rPr lang="en-US" dirty="0" err="1"/>
              <a:t>Dapivirine</a:t>
            </a:r>
            <a:r>
              <a:rPr lang="en-US" dirty="0"/>
              <a:t> Ring Regulatory Approvals Map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39A500-3CDD-A589-71DC-E3F8684414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12</a:t>
            </a:r>
            <a:r>
              <a:rPr lang="en-US" dirty="0"/>
              <a:t> regulatory approvals; </a:t>
            </a:r>
            <a:r>
              <a:rPr lang="en-US" b="1" dirty="0"/>
              <a:t>2 </a:t>
            </a:r>
            <a:r>
              <a:rPr lang="en-US" dirty="0"/>
              <a:t>pending; </a:t>
            </a:r>
            <a:r>
              <a:rPr lang="en-US" b="1" dirty="0"/>
              <a:t>1</a:t>
            </a:r>
            <a:r>
              <a:rPr lang="en-US" dirty="0"/>
              <a:t> under appeal as of January 2026</a:t>
            </a:r>
          </a:p>
        </p:txBody>
      </p:sp>
      <p:pic>
        <p:nvPicPr>
          <p:cNvPr id="5" name="Picture 4" descr="A map of africa with different colored areas&#10;&#10;AI-generated content may be incorrect.">
            <a:extLst>
              <a:ext uri="{FF2B5EF4-FFF2-40B4-BE49-F238E27FC236}">
                <a16:creationId xmlns:a16="http://schemas.microsoft.com/office/drawing/2014/main" id="{20F0EE2F-501F-05D1-84D6-92DA966A292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090" t="12424" r="3430" b="3037"/>
          <a:stretch>
            <a:fillRect/>
          </a:stretch>
        </p:blipFill>
        <p:spPr>
          <a:xfrm>
            <a:off x="3121159" y="1695219"/>
            <a:ext cx="5949681" cy="5162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71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2A1D07EE-E3BA-E845-8E81-CC0A809D5F22}" vid="{810503E2-07A1-9146-9064-15C32A1A05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9a38a62cd8400aab58277a35adcaaf94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9fe388edf8f56ca1b675e030cad9d84f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379A11-7818-453A-894C-7320E5D4E16C}">
  <ds:schemaRefs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537d2ee8-cfed-489f-8fdb-1f0a01b7be07"/>
    <ds:schemaRef ds:uri="http://schemas.microsoft.com/office/2006/documentManagement/types"/>
    <ds:schemaRef ds:uri="ecbb6b75-ed16-40cd-a9a8-77cf87046b80"/>
    <ds:schemaRef ds:uri="http://purl.org/dc/terms/"/>
    <ds:schemaRef ds:uri="http://purl.org/dc/elements/1.1/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6F71E4-7466-4CC6-BFDB-714F564717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21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One Month Dapivirine Ring Regulatory Approvals Map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Roberta Sutton</dc:creator>
  <cp:lastModifiedBy>Breanne Lievense</cp:lastModifiedBy>
  <cp:revision>5</cp:revision>
  <dcterms:created xsi:type="dcterms:W3CDTF">2025-06-19T10:20:48Z</dcterms:created>
  <dcterms:modified xsi:type="dcterms:W3CDTF">2026-01-21T16:03:38Z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