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8"/>
    <p:restoredTop sz="96405"/>
  </p:normalViewPr>
  <p:slideViewPr>
    <p:cSldViewPr snapToGrid="0" snapToObjects="1">
      <p:cViewPr varScale="1">
        <p:scale>
          <a:sx n="123" d="100"/>
          <a:sy n="12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88251" y="5971955"/>
            <a:ext cx="14366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Jan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6F4D6-1DCD-4AC7-5613-FAE26DF0E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 Pile-Up in Next-Generation PrEP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C1F77C-2446-F5A1-CF51-A3AA9B0BB6A1}"/>
              </a:ext>
            </a:extLst>
          </p:cNvPr>
          <p:cNvSpPr txBox="1"/>
          <p:nvPr/>
        </p:nvSpPr>
        <p:spPr>
          <a:xfrm>
            <a:off x="9257016" y="5835721"/>
            <a:ext cx="1387011" cy="4109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 descr="A chart with text and icons&#10;&#10;AI-generated content may be incorrect.">
            <a:extLst>
              <a:ext uri="{FF2B5EF4-FFF2-40B4-BE49-F238E27FC236}">
                <a16:creationId xmlns:a16="http://schemas.microsoft.com/office/drawing/2014/main" id="{D1C54C33-43B6-DEDA-BB5B-2265226873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11" b="7754"/>
          <a:stretch>
            <a:fillRect/>
          </a:stretch>
        </p:blipFill>
        <p:spPr>
          <a:xfrm>
            <a:off x="1690962" y="1115204"/>
            <a:ext cx="8810075" cy="574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57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Innovation Pile-Up in Next-Generation PrEP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7</cp:revision>
  <dcterms:created xsi:type="dcterms:W3CDTF">2025-06-19T10:20:48Z</dcterms:created>
  <dcterms:modified xsi:type="dcterms:W3CDTF">2026-01-21T21:01:04Z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