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55A14-5A9C-DC42-A3FE-9B56BFC52919}" v="2" dt="2026-01-15T18:52:13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/>
    <p:restoredTop sz="96405"/>
  </p:normalViewPr>
  <p:slideViewPr>
    <p:cSldViewPr snapToGrid="0" snapToObjects="1">
      <p:cViewPr>
        <p:scale>
          <a:sx n="142" d="100"/>
          <a:sy n="142" d="100"/>
        </p:scale>
        <p:origin x="144" y="-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custSel modSld">
      <pc:chgData name="Breanne Lievense" userId="0a735ab4-3161-4127-bffe-ef69975754c3" providerId="ADAL" clId="{55F55B7F-E20C-5491-ADA0-835C5BDABA9A}" dt="2026-01-15T18:52:13.378" v="16" actId="164"/>
      <pc:docMkLst>
        <pc:docMk/>
      </pc:docMkLst>
      <pc:sldChg chg="addSp delSp modSp mod">
        <pc:chgData name="Breanne Lievense" userId="0a735ab4-3161-4127-bffe-ef69975754c3" providerId="ADAL" clId="{55F55B7F-E20C-5491-ADA0-835C5BDABA9A}" dt="2026-01-15T18:52:13.378" v="16" actId="164"/>
        <pc:sldMkLst>
          <pc:docMk/>
          <pc:sldMk cId="1553715753" sldId="278"/>
        </pc:sldMkLst>
        <pc:spChg chg="add mod">
          <ac:chgData name="Breanne Lievense" userId="0a735ab4-3161-4127-bffe-ef69975754c3" providerId="ADAL" clId="{55F55B7F-E20C-5491-ADA0-835C5BDABA9A}" dt="2026-01-15T18:52:13.378" v="16" actId="164"/>
          <ac:spMkLst>
            <pc:docMk/>
            <pc:sldMk cId="1553715753" sldId="278"/>
            <ac:spMk id="6" creationId="{2A8A28C3-D98B-E156-E977-A06C316F52EA}"/>
          </ac:spMkLst>
        </pc:spChg>
        <pc:grpChg chg="add mod">
          <ac:chgData name="Breanne Lievense" userId="0a735ab4-3161-4127-bffe-ef69975754c3" providerId="ADAL" clId="{55F55B7F-E20C-5491-ADA0-835C5BDABA9A}" dt="2026-01-15T18:52:13.378" v="16" actId="164"/>
          <ac:grpSpMkLst>
            <pc:docMk/>
            <pc:sldMk cId="1553715753" sldId="278"/>
            <ac:grpSpMk id="7" creationId="{8FD22C05-1411-CE39-C796-BF3F8FC66C84}"/>
          </ac:grpSpMkLst>
        </pc:grpChg>
        <pc:picChg chg="del">
          <ac:chgData name="Breanne Lievense" userId="0a735ab4-3161-4127-bffe-ef69975754c3" providerId="ADAL" clId="{55F55B7F-E20C-5491-ADA0-835C5BDABA9A}" dt="2026-01-15T18:51:07.976" v="0" actId="478"/>
          <ac:picMkLst>
            <pc:docMk/>
            <pc:sldMk cId="1553715753" sldId="278"/>
            <ac:picMk id="4" creationId="{E67C85CC-73D4-574D-989C-209E35AEF526}"/>
          </ac:picMkLst>
        </pc:picChg>
        <pc:picChg chg="add mod modCrop">
          <ac:chgData name="Breanne Lievense" userId="0a735ab4-3161-4127-bffe-ef69975754c3" providerId="ADAL" clId="{55F55B7F-E20C-5491-ADA0-835C5BDABA9A}" dt="2026-01-15T18:52:13.378" v="16" actId="164"/>
          <ac:picMkLst>
            <pc:docMk/>
            <pc:sldMk cId="1553715753" sldId="278"/>
            <ac:picMk id="5" creationId="{CAD538A7-B80A-0F4C-1B2E-B442F56E27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688251" y="5971955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June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Lenacapavir</a:t>
            </a:r>
            <a:r>
              <a:rPr lang="en-US" dirty="0"/>
              <a:t> Implementation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D22C05-1411-CE39-C796-BF3F8FC66C84}"/>
              </a:ext>
            </a:extLst>
          </p:cNvPr>
          <p:cNvGrpSpPr/>
          <p:nvPr/>
        </p:nvGrpSpPr>
        <p:grpSpPr>
          <a:xfrm>
            <a:off x="835742" y="1326777"/>
            <a:ext cx="9798314" cy="5531224"/>
            <a:chOff x="835742" y="1326777"/>
            <a:chExt cx="9798314" cy="5531224"/>
          </a:xfrm>
        </p:grpSpPr>
        <p:pic>
          <p:nvPicPr>
            <p:cNvPr id="5" name="Picture 4" descr="A map of the world with different countries/regions&#10;&#10;AI-generated content may be incorrect.">
              <a:extLst>
                <a:ext uri="{FF2B5EF4-FFF2-40B4-BE49-F238E27FC236}">
                  <a16:creationId xmlns:a16="http://schemas.microsoft.com/office/drawing/2014/main" id="{CAD538A7-B80A-0F4C-1B2E-B442F56E2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6692"/>
            <a:stretch>
              <a:fillRect/>
            </a:stretch>
          </p:blipFill>
          <p:spPr>
            <a:xfrm>
              <a:off x="835742" y="1326777"/>
              <a:ext cx="9798314" cy="55312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8A28C3-D98B-E156-E977-A06C316F52EA}"/>
                </a:ext>
              </a:extLst>
            </p:cNvPr>
            <p:cNvSpPr/>
            <p:nvPr/>
          </p:nvSpPr>
          <p:spPr>
            <a:xfrm>
              <a:off x="9646024" y="6687671"/>
              <a:ext cx="988032" cy="17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ecbb6b75-ed16-40cd-a9a8-77cf87046b80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37d2ee8-cfed-489f-8fdb-1f0a01b7be0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112657-0A55-4F36-B9B7-6F00BB4D2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23</cp:revision>
  <dcterms:created xsi:type="dcterms:W3CDTF">2025-06-19T10:20:48Z</dcterms:created>
  <dcterms:modified xsi:type="dcterms:W3CDTF">2026-01-15T18:52:16Z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