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62378-BA06-D44B-8A10-85BCD371B785}" v="1" dt="2026-01-30T11:28:46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10"/>
  </p:normalViewPr>
  <p:slideViewPr>
    <p:cSldViewPr snapToGrid="0">
      <p:cViewPr varScale="1">
        <p:scale>
          <a:sx n="88" d="100"/>
          <a:sy n="88" d="100"/>
        </p:scale>
        <p:origin x="17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undo custSel modSld">
      <pc:chgData name="Breanne Lievense" userId="0a735ab4-3161-4127-bffe-ef69975754c3" providerId="ADAL" clId="{55F55B7F-E20C-5491-ADA0-835C5BDABA9A}" dt="2026-01-30T11:29:28.775" v="90" actId="1076"/>
      <pc:docMkLst>
        <pc:docMk/>
      </pc:docMkLst>
      <pc:sldChg chg="addSp delSp modSp mod">
        <pc:chgData name="Breanne Lievense" userId="0a735ab4-3161-4127-bffe-ef69975754c3" providerId="ADAL" clId="{55F55B7F-E20C-5491-ADA0-835C5BDABA9A}" dt="2026-01-30T11:29:28.775" v="90" actId="1076"/>
        <pc:sldMkLst>
          <pc:docMk/>
          <pc:sldMk cId="1553715753" sldId="278"/>
        </pc:sldMkLst>
        <pc:spChg chg="mod">
          <ac:chgData name="Breanne Lievense" userId="0a735ab4-3161-4127-bffe-ef69975754c3" providerId="ADAL" clId="{55F55B7F-E20C-5491-ADA0-835C5BDABA9A}" dt="2026-01-30T11:28:38.277" v="81" actId="20577"/>
          <ac:spMkLst>
            <pc:docMk/>
            <pc:sldMk cId="1553715753" sldId="278"/>
            <ac:spMk id="5" creationId="{78A9C628-B6F8-AF04-DB31-3B004C1FE826}"/>
          </ac:spMkLst>
        </pc:spChg>
        <pc:picChg chg="add mod modCrop">
          <ac:chgData name="Breanne Lievense" userId="0a735ab4-3161-4127-bffe-ef69975754c3" providerId="ADAL" clId="{55F55B7F-E20C-5491-ADA0-835C5BDABA9A}" dt="2026-01-30T11:29:28.775" v="90" actId="1076"/>
          <ac:picMkLst>
            <pc:docMk/>
            <pc:sldMk cId="1553715753" sldId="278"/>
            <ac:picMk id="4" creationId="{E504E99E-273C-E250-810F-C6F24BAF8A85}"/>
          </ac:picMkLst>
        </pc:picChg>
        <pc:picChg chg="add del mod modCrop">
          <ac:chgData name="Breanne Lievense" userId="0a735ab4-3161-4127-bffe-ef69975754c3" providerId="ADAL" clId="{55F55B7F-E20C-5491-ADA0-835C5BDABA9A}" dt="2026-01-30T11:28:34.107" v="77" actId="478"/>
          <ac:picMkLst>
            <pc:docMk/>
            <pc:sldMk cId="1553715753" sldId="278"/>
            <ac:picMk id="8" creationId="{32CC1A41-BBB8-3180-18D4-88DD1B7659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</a:t>
            </a:r>
            <a:br>
              <a:rPr lang="en-US"/>
            </a:br>
            <a:r>
              <a:rPr lang="en-US"/>
              <a:t>in </a:t>
            </a:r>
            <a:r>
              <a:rPr lang="en-US" err="1"/>
              <a:t>voluptate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accusamus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dignissimos</a:t>
            </a:r>
            <a:r>
              <a:rPr lang="en-US"/>
              <a:t> </a:t>
            </a:r>
            <a:r>
              <a:rPr lang="en-US" err="1"/>
              <a:t>ducimus</a:t>
            </a:r>
            <a:r>
              <a:rPr lang="en-US"/>
              <a:t> qui </a:t>
            </a:r>
            <a:r>
              <a:rPr lang="en-US" err="1"/>
              <a:t>blanditiis</a:t>
            </a:r>
            <a:r>
              <a:rPr lang="en-US"/>
              <a:t> </a:t>
            </a:r>
            <a:r>
              <a:rPr lang="en-US" err="1"/>
              <a:t>praesentium</a:t>
            </a:r>
            <a:r>
              <a:rPr lang="en-US"/>
              <a:t> </a:t>
            </a:r>
            <a:r>
              <a:rPr lang="en-US" err="1"/>
              <a:t>voluptatum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atque</a:t>
            </a:r>
            <a:r>
              <a:rPr lang="en-US"/>
              <a:t> </a:t>
            </a:r>
            <a:r>
              <a:rPr lang="en-US" err="1"/>
              <a:t>corrupti</a:t>
            </a:r>
            <a:r>
              <a:rPr lang="en-US"/>
              <a:t> quos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molestias</a:t>
            </a:r>
            <a:r>
              <a:rPr lang="en-US"/>
              <a:t> </a:t>
            </a:r>
            <a:r>
              <a:rPr lang="en-US" err="1"/>
              <a:t>excepturi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occaecati</a:t>
            </a:r>
            <a:r>
              <a:rPr lang="en-US"/>
              <a:t> </a:t>
            </a:r>
            <a:r>
              <a:rPr lang="en-US" err="1"/>
              <a:t>cupiditate</a:t>
            </a:r>
            <a:r>
              <a:rPr lang="en-US"/>
              <a:t> non provident, </a:t>
            </a:r>
            <a:r>
              <a:rPr lang="en-US" err="1"/>
              <a:t>similique</a:t>
            </a:r>
            <a:r>
              <a:rPr lang="en-US"/>
              <a:t>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mollitia</a:t>
            </a:r>
            <a:r>
              <a:rPr lang="en-US"/>
              <a:t> animi,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 et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“Quote 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</a:t>
            </a:r>
            <a:r>
              <a:rPr lang="en-US" err="1"/>
              <a:t>architecto</a:t>
            </a:r>
            <a:r>
              <a:rPr lang="en-US"/>
              <a:t> </a:t>
            </a:r>
            <a:r>
              <a:rPr lang="en-US" err="1"/>
              <a:t>beatae</a:t>
            </a:r>
            <a:r>
              <a:rPr lang="en-US"/>
              <a:t> vitae dicta sunt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sed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qui </a:t>
            </a:r>
            <a:r>
              <a:rPr lang="en-US" err="1"/>
              <a:t>ratione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sequi</a:t>
            </a:r>
            <a:r>
              <a:rPr lang="en-US"/>
              <a:t> </a:t>
            </a:r>
            <a:r>
              <a:rPr lang="en-US" err="1"/>
              <a:t>nesciunt</a:t>
            </a:r>
            <a:r>
              <a:rPr lang="en-US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Lorum</a:t>
            </a:r>
            <a:r>
              <a:rPr lang="en-US"/>
              <a:t> Ipsum dolor </a:t>
            </a:r>
            <a:r>
              <a:rPr lang="en-US" err="1"/>
              <a:t>todo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Lorum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do </a:t>
            </a:r>
            <a:r>
              <a:rPr lang="en-US" err="1"/>
              <a:t>eismod</a:t>
            </a:r>
            <a:r>
              <a:rPr lang="en-US"/>
              <a:t> </a:t>
            </a:r>
            <a:r>
              <a:rPr lang="en-US" err="1"/>
              <a:t>temor</a:t>
            </a:r>
            <a:r>
              <a:rPr lang="en-US"/>
              <a:t> incident un </a:t>
            </a:r>
            <a:r>
              <a:rPr lang="en-US" err="1"/>
              <a:t>labore</a:t>
            </a:r>
            <a:r>
              <a:rPr lang="en-US"/>
              <a:t> et dolor magna</a:t>
            </a:r>
          </a:p>
          <a:p>
            <a:pPr lvl="1"/>
            <a:endParaRPr lang="en-US" sz="2800"/>
          </a:p>
          <a:p>
            <a:pPr lvl="1"/>
            <a:endParaRPr lang="en-US" sz="2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840952" y="5951635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2">
                    <a:lumMod val="10000"/>
                  </a:schemeClr>
                </a:solidFill>
              </a:rPr>
              <a:t>January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Lenacapavir Regulatory Approval</a:t>
            </a:r>
            <a:endParaRPr lang="en-US" b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15 regulatory approvals, 8 pending approvals as of January 2026</a:t>
            </a:r>
          </a:p>
        </p:txBody>
      </p:sp>
      <p:pic>
        <p:nvPicPr>
          <p:cNvPr id="4" name="Picture 3" descr="A map of the world with different colored maps&#10;&#10;AI-generated content may be incorrect.">
            <a:extLst>
              <a:ext uri="{FF2B5EF4-FFF2-40B4-BE49-F238E27FC236}">
                <a16:creationId xmlns:a16="http://schemas.microsoft.com/office/drawing/2014/main" id="{E504E99E-273C-E250-810F-C6F24BAF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573"/>
          <a:stretch>
            <a:fillRect/>
          </a:stretch>
        </p:blipFill>
        <p:spPr>
          <a:xfrm>
            <a:off x="1547285" y="1690541"/>
            <a:ext cx="9097429" cy="51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665E34B-EA9C-4A44-B98E-32FE6A367D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379A11-7818-453A-894C-7320E5D4E16C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537d2ee8-cfed-489f-8fdb-1f0a01b7be07"/>
    <ds:schemaRef ds:uri="ecbb6b75-ed16-40cd-a9a8-77cf87046b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Lenacapavir Regulatory Approval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Breanne Lievense</cp:lastModifiedBy>
  <cp:revision>1</cp:revision>
  <dcterms:created xsi:type="dcterms:W3CDTF">2025-09-30T18:43:54Z</dcterms:created>
  <dcterms:modified xsi:type="dcterms:W3CDTF">2026-01-30T11:29:29Z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