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AB6A68-FAD4-1949-97CA-BD4BCE73C514}" v="10" dt="2026-01-13T17:06:53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modSld">
      <pc:chgData name="Breanne Lievense" userId="0a735ab4-3161-4127-bffe-ef69975754c3" providerId="ADAL" clId="{55F55B7F-E20C-5491-ADA0-835C5BDABA9A}" dt="2026-01-13T17:07:23.260" v="76" actId="1076"/>
      <pc:docMkLst>
        <pc:docMk/>
      </pc:docMkLst>
      <pc:sldChg chg="addSp delSp modSp mod">
        <pc:chgData name="Breanne Lievense" userId="0a735ab4-3161-4127-bffe-ef69975754c3" providerId="ADAL" clId="{55F55B7F-E20C-5491-ADA0-835C5BDABA9A}" dt="2026-01-13T17:07:23.260" v="76" actId="1076"/>
        <pc:sldMkLst>
          <pc:docMk/>
          <pc:sldMk cId="1553715753" sldId="278"/>
        </pc:sldMkLst>
        <pc:spChg chg="mod">
          <ac:chgData name="Breanne Lievense" userId="0a735ab4-3161-4127-bffe-ef69975754c3" providerId="ADAL" clId="{55F55B7F-E20C-5491-ADA0-835C5BDABA9A}" dt="2026-01-13T14:01:11.607" v="49" actId="20577"/>
          <ac:spMkLst>
            <pc:docMk/>
            <pc:sldMk cId="1553715753" sldId="278"/>
            <ac:spMk id="5" creationId="{78A9C628-B6F8-AF04-DB31-3B004C1FE826}"/>
          </ac:spMkLst>
        </pc:spChg>
        <pc:picChg chg="add del mod modCrop">
          <ac:chgData name="Breanne Lievense" userId="0a735ab4-3161-4127-bffe-ef69975754c3" providerId="ADAL" clId="{55F55B7F-E20C-5491-ADA0-835C5BDABA9A}" dt="2026-01-13T17:04:26.296" v="57" actId="478"/>
          <ac:picMkLst>
            <pc:docMk/>
            <pc:sldMk cId="1553715753" sldId="278"/>
            <ac:picMk id="4" creationId="{6478744C-51BD-5548-8E69-EFF15F762D3F}"/>
          </ac:picMkLst>
        </pc:picChg>
        <pc:picChg chg="add del mod modCrop">
          <ac:chgData name="Breanne Lievense" userId="0a735ab4-3161-4127-bffe-ef69975754c3" providerId="ADAL" clId="{55F55B7F-E20C-5491-ADA0-835C5BDABA9A}" dt="2026-01-12T15:38:34.582" v="38" actId="478"/>
          <ac:picMkLst>
            <pc:docMk/>
            <pc:sldMk cId="1553715753" sldId="278"/>
            <ac:picMk id="4" creationId="{D063FF0E-1257-C22A-A5B5-287C5618BFE4}"/>
          </ac:picMkLst>
        </pc:picChg>
        <pc:picChg chg="add del mod modCrop">
          <ac:chgData name="Breanne Lievense" userId="0a735ab4-3161-4127-bffe-ef69975754c3" providerId="ADAL" clId="{55F55B7F-E20C-5491-ADA0-835C5BDABA9A}" dt="2026-01-13T14:01:08.277" v="48" actId="478"/>
          <ac:picMkLst>
            <pc:docMk/>
            <pc:sldMk cId="1553715753" sldId="278"/>
            <ac:picMk id="6" creationId="{24CB7B2C-925D-44AB-10C9-9A9512E2ED0E}"/>
          </ac:picMkLst>
        </pc:picChg>
        <pc:picChg chg="add del mod modCrop">
          <ac:chgData name="Breanne Lievense" userId="0a735ab4-3161-4127-bffe-ef69975754c3" providerId="ADAL" clId="{55F55B7F-E20C-5491-ADA0-835C5BDABA9A}" dt="2026-01-13T17:06:47.569" v="65" actId="478"/>
          <ac:picMkLst>
            <pc:docMk/>
            <pc:sldMk cId="1553715753" sldId="278"/>
            <ac:picMk id="6" creationId="{61C5AC21-0FC6-A189-46DD-0C784EA60935}"/>
          </ac:picMkLst>
        </pc:picChg>
        <pc:picChg chg="add mod modCrop">
          <ac:chgData name="Breanne Lievense" userId="0a735ab4-3161-4127-bffe-ef69975754c3" providerId="ADAL" clId="{55F55B7F-E20C-5491-ADA0-835C5BDABA9A}" dt="2026-01-13T17:07:23.260" v="76" actId="1076"/>
          <ac:picMkLst>
            <pc:docMk/>
            <pc:sldMk cId="1553715753" sldId="278"/>
            <ac:picMk id="8" creationId="{32CC1A41-BBB8-3180-18D4-88DD1B7659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</a:t>
            </a:r>
            <a:br>
              <a:rPr lang="en-US"/>
            </a:br>
            <a:r>
              <a:rPr lang="en-US"/>
              <a:t>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“Quote 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Lorum</a:t>
            </a:r>
            <a:r>
              <a:rPr lang="en-US"/>
              <a:t> Ipsum dolor </a:t>
            </a:r>
            <a:r>
              <a:rPr lang="en-US" err="1"/>
              <a:t>todo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Lorum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eismod</a:t>
            </a:r>
            <a:r>
              <a:rPr lang="en-US"/>
              <a:t> </a:t>
            </a:r>
            <a:r>
              <a:rPr lang="en-US" err="1"/>
              <a:t>temor</a:t>
            </a:r>
            <a:r>
              <a:rPr lang="en-US"/>
              <a:t> incident un </a:t>
            </a:r>
            <a:r>
              <a:rPr lang="en-US" err="1"/>
              <a:t>labore</a:t>
            </a:r>
            <a:r>
              <a:rPr lang="en-US"/>
              <a:t> et dolor magna</a:t>
            </a:r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840952" y="5951635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2">
                    <a:lumMod val="10000"/>
                  </a:schemeClr>
                </a:solidFill>
              </a:rPr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Lenacapavir Regulatory Approval</a:t>
            </a:r>
            <a:endParaRPr lang="en-US" b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14 regulatory approvals, 9 pending approvals as of January 2026</a:t>
            </a:r>
          </a:p>
        </p:txBody>
      </p:sp>
      <p:pic>
        <p:nvPicPr>
          <p:cNvPr id="8" name="Picture 7" descr="A map of the world with different colored maps&#10;&#10;AI-generated content may be incorrect.">
            <a:extLst>
              <a:ext uri="{FF2B5EF4-FFF2-40B4-BE49-F238E27FC236}">
                <a16:creationId xmlns:a16="http://schemas.microsoft.com/office/drawing/2014/main" id="{32CC1A41-BBB8-3180-18D4-88DD1B76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79"/>
          <a:stretch>
            <a:fillRect/>
          </a:stretch>
        </p:blipFill>
        <p:spPr>
          <a:xfrm>
            <a:off x="1528828" y="1690541"/>
            <a:ext cx="9134344" cy="51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www.w3.org/XML/1998/namespace"/>
    <ds:schemaRef ds:uri="http://schemas.microsoft.com/office/2006/documentManagement/types"/>
    <ds:schemaRef ds:uri="537d2ee8-cfed-489f-8fdb-1f0a01b7be07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ecbb6b75-ed16-40cd-a9a8-77cf87046b80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5E34B-EA9C-4A44-B98E-32FE6A367D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Regulatory Approval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Breanne Lievense</cp:lastModifiedBy>
  <cp:revision>1</cp:revision>
  <dcterms:created xsi:type="dcterms:W3CDTF">2025-09-30T18:43:54Z</dcterms:created>
  <dcterms:modified xsi:type="dcterms:W3CDTF">2026-01-13T17:07:28Z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