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145707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37"/>
    <p:restoredTop sz="95646"/>
  </p:normalViewPr>
  <p:slideViewPr>
    <p:cSldViewPr snapToGrid="0" snapToObjects="1">
      <p:cViewPr varScale="1">
        <p:scale>
          <a:sx n="112" d="100"/>
          <a:sy n="112" d="100"/>
        </p:scale>
        <p:origin x="22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5ECB4-8F04-4C4E-A764-18BE15CBA191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1F698C-4D13-4947-AA55-DFF4D13D9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375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07802C-CD8A-1F7C-39F1-3E9FE45D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92F21E-B201-8813-AA28-2D784AEFE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412627-3EEB-3477-8348-A6CC25942F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1A3A9-79A5-B542-A2FC-F28ACA655D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177137-FF23-724B-9363-8F5AC2390D9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1695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36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  <p:sldLayoutId id="2147483668" r:id="rId10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1BA45-D3BE-389E-BD8B-319BE742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427ED-B335-E562-7FF5-F849FD89B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4345"/>
            <a:ext cx="10740242" cy="598824"/>
          </a:xfrm>
        </p:spPr>
        <p:txBody>
          <a:bodyPr>
            <a:normAutofit fontScale="90000"/>
          </a:bodyPr>
          <a:lstStyle/>
          <a:p>
            <a:r>
              <a:rPr lang="en-US" sz="3600" err="1"/>
              <a:t>EXPrESSIVE</a:t>
            </a:r>
            <a:r>
              <a:rPr lang="en-US" sz="3600"/>
              <a:t> Phase 3 Trial Countries of MK-8527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34DD699-BD41-A7DA-6729-91C5C2EC48E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15549" b="3359"/>
          <a:stretch>
            <a:fillRect/>
          </a:stretch>
        </p:blipFill>
        <p:spPr>
          <a:xfrm>
            <a:off x="1319529" y="1645363"/>
            <a:ext cx="9552941" cy="5212637"/>
          </a:xfrm>
          <a:prstGeom prst="rect">
            <a:avLst/>
          </a:prstGeom>
        </p:spPr>
      </p:pic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D861870C-0D38-60EE-3D29-975A58C704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093169"/>
            <a:ext cx="10849525" cy="996521"/>
          </a:xfrm>
        </p:spPr>
        <p:txBody>
          <a:bodyPr/>
          <a:lstStyle/>
          <a:p>
            <a:pPr marL="14288" indent="-14288"/>
            <a:r>
              <a:rPr lang="en-US" dirty="0"/>
              <a:t>17 countries hosting sites for Phase 3 trials of monthly PrEP pill, MK-8527; EXPrESSIVE-11 launched Aug 2025; EXPrESSIVE-10 launched Nov 2025.</a:t>
            </a:r>
          </a:p>
        </p:txBody>
      </p:sp>
    </p:spTree>
    <p:extLst>
      <p:ext uri="{BB962C8B-B14F-4D97-AF65-F5344CB8AC3E}">
        <p14:creationId xmlns:p14="http://schemas.microsoft.com/office/powerpoint/2010/main" val="68893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. AVAC Infographic Presentation Template" id="{E82A67C8-C645-9340-9C24-B233202EDA4D}" vid="{A5E2EC13-AB3E-764B-9AEF-61E67F28A6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6d48e97fd7f263ef858473bafa87d2a6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ed26efd08350b58e3202ea7a7dd879d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6379A11-7818-453A-894C-7320E5D4E16C}">
  <ds:schemaRefs>
    <ds:schemaRef ds:uri="http://schemas.microsoft.com/office/2006/metadata/properties"/>
    <ds:schemaRef ds:uri="http://purl.org/dc/dcmitype/"/>
    <ds:schemaRef ds:uri="http://purl.org/dc/terms/"/>
    <ds:schemaRef ds:uri="http://schemas.microsoft.com/office/2006/documentManagement/types"/>
    <ds:schemaRef ds:uri="http://schemas.microsoft.com/office/infopath/2007/PartnerControls"/>
    <ds:schemaRef ds:uri="ecbb6b75-ed16-40cd-a9a8-77cf87046b80"/>
    <ds:schemaRef ds:uri="537d2ee8-cfed-489f-8fdb-1f0a01b7be07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93CD16-5ABE-4A07-98C4-594C1C4EE0E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33</Words>
  <Application>Microsoft Macintosh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Wingdings</vt:lpstr>
      <vt:lpstr>Office Theme</vt:lpstr>
      <vt:lpstr>EXPrESSIVE Phase 3 Trial Countries of MK-8527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Roberta Sutton</dc:creator>
  <cp:keywords/>
  <dc:description/>
  <cp:lastModifiedBy>Roberta Sutton</cp:lastModifiedBy>
  <cp:revision>14</cp:revision>
  <dcterms:created xsi:type="dcterms:W3CDTF">2025-09-30T18:43:54Z</dcterms:created>
  <dcterms:modified xsi:type="dcterms:W3CDTF">2026-01-21T21:16:50Z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