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7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1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5C0AF6-F210-CF4E-A842-A6A8D56C00F0}" v="1" dt="2026-08-18T17:55:36.5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75"/>
    <p:restoredTop sz="96405"/>
  </p:normalViewPr>
  <p:slideViewPr>
    <p:cSldViewPr snapToGrid="0" snapToObjects="1">
      <p:cViewPr>
        <p:scale>
          <a:sx n="144" d="100"/>
          <a:sy n="144" d="100"/>
        </p:scale>
        <p:origin x="-16" y="-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undo custSel modSld modMainMaster">
      <pc:chgData name="Breanne Lievense" userId="0a735ab4-3161-4127-bffe-ef69975754c3" providerId="ADAL" clId="{55F55B7F-E20C-5491-ADA0-835C5BDABA9A}" dt="2026-08-18T17:55:43.918" v="29" actId="208"/>
      <pc:docMkLst>
        <pc:docMk/>
      </pc:docMkLst>
      <pc:sldChg chg="addSp delSp modSp mod">
        <pc:chgData name="Breanne Lievense" userId="0a735ab4-3161-4127-bffe-ef69975754c3" providerId="ADAL" clId="{55F55B7F-E20C-5491-ADA0-835C5BDABA9A}" dt="2026-08-18T17:55:43.918" v="29" actId="208"/>
        <pc:sldMkLst>
          <pc:docMk/>
          <pc:sldMk cId="2657578395" sldId="279"/>
        </pc:sldMkLst>
        <pc:spChg chg="add mod">
          <ac:chgData name="Breanne Lievense" userId="0a735ab4-3161-4127-bffe-ef69975754c3" providerId="ADAL" clId="{55F55B7F-E20C-5491-ADA0-835C5BDABA9A}" dt="2026-08-18T17:55:43.918" v="29" actId="208"/>
          <ac:spMkLst>
            <pc:docMk/>
            <pc:sldMk cId="2657578395" sldId="279"/>
            <ac:spMk id="5" creationId="{A33696BF-9F65-72B8-3C97-AFCD758B4853}"/>
          </ac:spMkLst>
        </pc:spChg>
        <pc:grpChg chg="add mod">
          <ac:chgData name="Breanne Lievense" userId="0a735ab4-3161-4127-bffe-ef69975754c3" providerId="ADAL" clId="{55F55B7F-E20C-5491-ADA0-835C5BDABA9A}" dt="2026-08-18T17:55:36.514" v="28" actId="164"/>
          <ac:grpSpMkLst>
            <pc:docMk/>
            <pc:sldMk cId="2657578395" sldId="279"/>
            <ac:grpSpMk id="6" creationId="{80D49FEB-9446-8531-FC71-A2FD0EE4B218}"/>
          </ac:grpSpMkLst>
        </pc:grpChg>
        <pc:picChg chg="add mod">
          <ac:chgData name="Breanne Lievense" userId="0a735ab4-3161-4127-bffe-ef69975754c3" providerId="ADAL" clId="{55F55B7F-E20C-5491-ADA0-835C5BDABA9A}" dt="2026-08-18T17:55:36.514" v="28" actId="164"/>
          <ac:picMkLst>
            <pc:docMk/>
            <pc:sldMk cId="2657578395" sldId="279"/>
            <ac:picMk id="4" creationId="{16561D1C-1127-8C08-154A-AA16AB0110F1}"/>
          </ac:picMkLst>
        </pc:picChg>
        <pc:picChg chg="del">
          <ac:chgData name="Breanne Lievense" userId="0a735ab4-3161-4127-bffe-ef69975754c3" providerId="ADAL" clId="{55F55B7F-E20C-5491-ADA0-835C5BDABA9A}" dt="2026-08-18T17:54:23.820" v="0" actId="478"/>
          <ac:picMkLst>
            <pc:docMk/>
            <pc:sldMk cId="2657578395" sldId="279"/>
            <ac:picMk id="12" creationId="{1EE5D1C6-FF90-70DE-5458-AEC479255B77}"/>
          </ac:picMkLst>
        </pc:picChg>
      </pc:sldChg>
      <pc:sldMasterChg chg="addSp delSp modSp mod">
        <pc:chgData name="Breanne Lievense" userId="0a735ab4-3161-4127-bffe-ef69975754c3" providerId="ADAL" clId="{55F55B7F-E20C-5491-ADA0-835C5BDABA9A}" dt="2026-08-18T17:54:37.005" v="18" actId="20577"/>
        <pc:sldMasterMkLst>
          <pc:docMk/>
          <pc:sldMasterMk cId="99586518" sldId="2147483648"/>
        </pc:sldMasterMkLst>
        <pc:spChg chg="add del mod">
          <ac:chgData name="Breanne Lievense" userId="0a735ab4-3161-4127-bffe-ef69975754c3" providerId="ADAL" clId="{55F55B7F-E20C-5491-ADA0-835C5BDABA9A}" dt="2026-08-18T17:54:37.005" v="18" actId="20577"/>
          <ac:spMkLst>
            <pc:docMk/>
            <pc:sldMasterMk cId="99586518" sldId="2147483648"/>
            <ac:spMk id="6" creationId="{AD68B714-A8BA-B5DE-6A3A-BC33F8B5376F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88251" y="5971955"/>
            <a:ext cx="1456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Aug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6F4D6-1DCD-4AC7-5613-FAE26DF0E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People’s Research Agenda Summary Table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C1F77C-2446-F5A1-CF51-A3AA9B0BB6A1}"/>
              </a:ext>
            </a:extLst>
          </p:cNvPr>
          <p:cNvSpPr txBox="1"/>
          <p:nvPr/>
        </p:nvSpPr>
        <p:spPr>
          <a:xfrm>
            <a:off x="9257016" y="5835721"/>
            <a:ext cx="1387011" cy="4109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0D49FEB-9446-8531-FC71-A2FD0EE4B218}"/>
              </a:ext>
            </a:extLst>
          </p:cNvPr>
          <p:cNvGrpSpPr/>
          <p:nvPr/>
        </p:nvGrpSpPr>
        <p:grpSpPr>
          <a:xfrm>
            <a:off x="835742" y="1220606"/>
            <a:ext cx="9920350" cy="5637394"/>
            <a:chOff x="835742" y="1220606"/>
            <a:chExt cx="9920350" cy="563739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6561D1C-1127-8C08-154A-AA16AB011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5742" y="1220606"/>
              <a:ext cx="9920350" cy="5637394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33696BF-9F65-72B8-3C97-AFCD758B4853}"/>
                </a:ext>
              </a:extLst>
            </p:cNvPr>
            <p:cNvSpPr/>
            <p:nvPr/>
          </p:nvSpPr>
          <p:spPr>
            <a:xfrm>
              <a:off x="10161918" y="6504318"/>
              <a:ext cx="523500" cy="314494"/>
            </a:xfrm>
            <a:prstGeom prst="rect">
              <a:avLst/>
            </a:prstGeom>
            <a:solidFill>
              <a:srgbClr val="F5F1EC"/>
            </a:solidFill>
            <a:ln>
              <a:solidFill>
                <a:srgbClr val="F5F1E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57578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379A11-7818-453A-894C-7320E5D4E16C}">
  <ds:schemaRefs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ecbb6b75-ed16-40cd-a9a8-77cf87046b80"/>
    <ds:schemaRef ds:uri="http://schemas.microsoft.com/office/2006/metadata/properties"/>
    <ds:schemaRef ds:uri="537d2ee8-cfed-489f-8fdb-1f0a01b7be07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981E54B4-4725-489F-B9AF-09EBC525AB9F}"/>
</file>

<file path=customXml/itemProps3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5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People’s Research Agenda Summary Table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9</cp:revision>
  <dcterms:created xsi:type="dcterms:W3CDTF">2025-06-19T10:20:48Z</dcterms:created>
  <dcterms:modified xsi:type="dcterms:W3CDTF">2026-08-18T17:55:47Z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