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B04FA-DCA1-4B42-B141-B1477165F629}" v="3" dt="2026-01-13T16:48:12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3"/>
    <p:restoredTop sz="96129"/>
  </p:normalViewPr>
  <p:slideViewPr>
    <p:cSldViewPr snapToGrid="0" snapToObjects="1">
      <p:cViewPr varScale="1">
        <p:scale>
          <a:sx n="211" d="100"/>
          <a:sy n="211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custSel modSld modMainMaster">
      <pc:chgData name="Breanne Lievense" userId="0a735ab4-3161-4127-bffe-ef69975754c3" providerId="ADAL" clId="{55F55B7F-E20C-5491-ADA0-835C5BDABA9A}" dt="2026-01-13T16:48:12.811" v="26" actId="164"/>
      <pc:docMkLst>
        <pc:docMk/>
      </pc:docMkLst>
      <pc:sldChg chg="addSp delSp modSp mod">
        <pc:chgData name="Breanne Lievense" userId="0a735ab4-3161-4127-bffe-ef69975754c3" providerId="ADAL" clId="{55F55B7F-E20C-5491-ADA0-835C5BDABA9A}" dt="2026-01-13T16:48:12.811" v="26" actId="164"/>
        <pc:sldMkLst>
          <pc:docMk/>
          <pc:sldMk cId="2657578395" sldId="279"/>
        </pc:sldMkLst>
        <pc:spChg chg="add del mod">
          <ac:chgData name="Breanne Lievense" userId="0a735ab4-3161-4127-bffe-ef69975754c3" providerId="ADAL" clId="{55F55B7F-E20C-5491-ADA0-835C5BDABA9A}" dt="2026-01-13T16:47:31.457" v="12"/>
          <ac:spMkLst>
            <pc:docMk/>
            <pc:sldMk cId="2657578395" sldId="279"/>
            <ac:spMk id="5" creationId="{18C90515-FF8B-2645-215E-26BA34769EF1}"/>
          </ac:spMkLst>
        </pc:spChg>
        <pc:spChg chg="add mod">
          <ac:chgData name="Breanne Lievense" userId="0a735ab4-3161-4127-bffe-ef69975754c3" providerId="ADAL" clId="{55F55B7F-E20C-5491-ADA0-835C5BDABA9A}" dt="2026-01-13T16:48:12.811" v="26" actId="164"/>
          <ac:spMkLst>
            <pc:docMk/>
            <pc:sldMk cId="2657578395" sldId="279"/>
            <ac:spMk id="6" creationId="{51E7D2E1-BC3B-4BF1-2273-7532DA9F90A7}"/>
          </ac:spMkLst>
        </pc:spChg>
        <pc:grpChg chg="add mod">
          <ac:chgData name="Breanne Lievense" userId="0a735ab4-3161-4127-bffe-ef69975754c3" providerId="ADAL" clId="{55F55B7F-E20C-5491-ADA0-835C5BDABA9A}" dt="2026-01-13T16:48:12.811" v="26" actId="164"/>
          <ac:grpSpMkLst>
            <pc:docMk/>
            <pc:sldMk cId="2657578395" sldId="279"/>
            <ac:grpSpMk id="8" creationId="{C560B672-E8D2-BB1D-8F43-F13EF3D75709}"/>
          </ac:grpSpMkLst>
        </pc:grpChg>
        <pc:grpChg chg="del">
          <ac:chgData name="Breanne Lievense" userId="0a735ab4-3161-4127-bffe-ef69975754c3" providerId="ADAL" clId="{55F55B7F-E20C-5491-ADA0-835C5BDABA9A}" dt="2026-01-13T16:46:57.472" v="0" actId="478"/>
          <ac:grpSpMkLst>
            <pc:docMk/>
            <pc:sldMk cId="2657578395" sldId="279"/>
            <ac:grpSpMk id="13" creationId="{243D4A74-C8AA-16CE-36E8-475A294AE4F8}"/>
          </ac:grpSpMkLst>
        </pc:grpChg>
        <pc:picChg chg="add mod modCrop">
          <ac:chgData name="Breanne Lievense" userId="0a735ab4-3161-4127-bffe-ef69975754c3" providerId="ADAL" clId="{55F55B7F-E20C-5491-ADA0-835C5BDABA9A}" dt="2026-01-13T16:48:12.811" v="26" actId="164"/>
          <ac:picMkLst>
            <pc:docMk/>
            <pc:sldMk cId="2657578395" sldId="279"/>
            <ac:picMk id="4" creationId="{45E1C63D-B4F9-B519-BC05-B16D60337A7B}"/>
          </ac:picMkLst>
        </pc:picChg>
      </pc:sldChg>
      <pc:sldMasterChg chg="modSp mod">
        <pc:chgData name="Breanne Lievense" userId="0a735ab4-3161-4127-bffe-ef69975754c3" providerId="ADAL" clId="{55F55B7F-E20C-5491-ADA0-835C5BDABA9A}" dt="2026-01-13T16:47:37.192" v="20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1-13T16:47:37.192" v="20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870BC-9963-7C4D-8A90-8F9C582A2AFD}" type="datetimeFigureOut">
              <a:rPr lang="en-US" smtClean="0"/>
              <a:t>1/15/26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BCFDD-D056-E34F-BA98-FB9B8E03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BCFDD-D056-E34F-BA98-FB9B8E03E3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525467" y="5951635"/>
            <a:ext cx="1656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Jan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5742" y="365126"/>
            <a:ext cx="10885202" cy="750077"/>
          </a:xfrm>
        </p:spPr>
        <p:txBody>
          <a:bodyPr/>
          <a:lstStyle/>
          <a:p>
            <a:r>
              <a:rPr lang="en-US" dirty="0"/>
              <a:t>HIV Prevention Product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E7D2E1-BC3B-4BF1-2273-7532DA9F90A7}"/>
              </a:ext>
            </a:extLst>
          </p:cNvPr>
          <p:cNvSpPr/>
          <p:nvPr/>
        </p:nvSpPr>
        <p:spPr>
          <a:xfrm>
            <a:off x="10165976" y="6389298"/>
            <a:ext cx="613186" cy="36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1A44F35B-6011-DC80-71C8-DBB0DE45A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42" y="1120765"/>
            <a:ext cx="9915947" cy="53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7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schemas.microsoft.com/office/infopath/2007/PartnerControls"/>
    <ds:schemaRef ds:uri="ecbb6b75-ed16-40cd-a9a8-77cf87046b80"/>
    <ds:schemaRef ds:uri="http://schemas.microsoft.com/office/2006/documentManagement/types"/>
    <ds:schemaRef ds:uri="537d2ee8-cfed-489f-8fdb-1f0a01b7be07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6BCC9-9970-40DE-963D-37C22A125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5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Wingdings</vt:lpstr>
      <vt:lpstr>Office Theme</vt:lpstr>
      <vt:lpstr>HIV Prevention Product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Micky Hingorani</cp:lastModifiedBy>
  <cp:revision>8</cp:revision>
  <dcterms:created xsi:type="dcterms:W3CDTF">2025-06-19T10:20:48Z</dcterms:created>
  <dcterms:modified xsi:type="dcterms:W3CDTF">2026-01-15T17:26:21Z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