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90"/>
    <p:restoredTop sz="96405"/>
  </p:normalViewPr>
  <p:slideViewPr>
    <p:cSldViewPr snapToGrid="0" snapToObjects="1">
      <p:cViewPr varScale="1">
        <p:scale>
          <a:sx n="127" d="100"/>
          <a:sy n="127" d="100"/>
        </p:scale>
        <p:origin x="4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737975" y="6237111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451950" y="5960112"/>
            <a:ext cx="18036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February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742" y="399220"/>
            <a:ext cx="10885202" cy="681888"/>
          </a:xfrm>
        </p:spPr>
        <p:txBody>
          <a:bodyPr/>
          <a:lstStyle/>
          <a:p>
            <a:r>
              <a:rPr lang="en-US" dirty="0"/>
              <a:t>Speeding Up Access to PrEP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D0D74-41C3-31E7-A9D7-7E88B5069B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3438" y="1143590"/>
            <a:ext cx="10882744" cy="547098"/>
          </a:xfrm>
        </p:spPr>
        <p:txBody>
          <a:bodyPr/>
          <a:lstStyle/>
          <a:p>
            <a:r>
              <a:rPr lang="en-US" dirty="0"/>
              <a:t>Time from efficacy results to key milestones</a:t>
            </a:r>
          </a:p>
        </p:txBody>
      </p:sp>
      <p:pic>
        <p:nvPicPr>
          <p:cNvPr id="5" name="Picture 4" descr="A chart of different colored arrows&#10;&#10;AI-generated content may be incorrect.">
            <a:extLst>
              <a:ext uri="{FF2B5EF4-FFF2-40B4-BE49-F238E27FC236}">
                <a16:creationId xmlns:a16="http://schemas.microsoft.com/office/drawing/2014/main" id="{07350A6D-2220-A348-D3C9-93F04F465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4124" y="1690688"/>
            <a:ext cx="6263752" cy="501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Speeding Up Access to PrEP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Micky Hingorani</cp:lastModifiedBy>
  <cp:revision>9</cp:revision>
  <dcterms:created xsi:type="dcterms:W3CDTF">2025-06-19T10:20:48Z</dcterms:created>
  <dcterms:modified xsi:type="dcterms:W3CDTF">2026-01-30T19:54:28Z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