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90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737975" y="6237111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451950" y="5960112"/>
            <a:ext cx="1803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February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Vaccine Clinical Trials Pipeline</a:t>
            </a:r>
          </a:p>
        </p:txBody>
      </p:sp>
      <p:pic>
        <p:nvPicPr>
          <p:cNvPr id="8" name="Picture 7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4C01E51F-F514-BFF9-C7E9-A5CDF2CB4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25" y="1416653"/>
            <a:ext cx="10073102" cy="49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58d8371b-2225-4650-b98f-13c7b48c1a70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3fcd27ec-be67-4842-8087-82ecc023c4e4"/>
    <ds:schemaRef ds:uri="ecbb6b75-ed16-40cd-a9a8-77cf87046b80"/>
    <ds:schemaRef ds:uri="537d2ee8-cfed-489f-8fdb-1f0a01b7be07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5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HIV Vaccine Clinical Trials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Micky Hingorani</cp:lastModifiedBy>
  <cp:revision>9</cp:revision>
  <dcterms:created xsi:type="dcterms:W3CDTF">2025-06-19T10:20:48Z</dcterms:created>
  <dcterms:modified xsi:type="dcterms:W3CDTF">2026-01-30T19:57:45Z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