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8131A9-2CC1-E049-816C-4413093E9040}" v="6" dt="2026-02-03T16:03:05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6"/>
    <p:restoredTop sz="96170"/>
  </p:normalViewPr>
  <p:slideViewPr>
    <p:cSldViewPr snapToGrid="0" snapToObjects="1">
      <p:cViewPr varScale="1">
        <p:scale>
          <a:sx n="118" d="100"/>
          <a:sy n="118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e Lievense" userId="0a735ab4-3161-4127-bffe-ef69975754c3" providerId="ADAL" clId="{55F55B7F-E20C-5491-ADA0-835C5BDABA9A}"/>
    <pc:docChg chg="undo redo custSel modSld modMainMaster">
      <pc:chgData name="Breanne Lievense" userId="0a735ab4-3161-4127-bffe-ef69975754c3" providerId="ADAL" clId="{55F55B7F-E20C-5491-ADA0-835C5BDABA9A}" dt="2026-02-03T16:03:05.907" v="274" actId="164"/>
      <pc:docMkLst>
        <pc:docMk/>
      </pc:docMkLst>
      <pc:sldChg chg="addSp delSp modSp mod chgLayout">
        <pc:chgData name="Breanne Lievense" userId="0a735ab4-3161-4127-bffe-ef69975754c3" providerId="ADAL" clId="{55F55B7F-E20C-5491-ADA0-835C5BDABA9A}" dt="2026-02-03T16:03:05.907" v="274" actId="164"/>
        <pc:sldMkLst>
          <pc:docMk/>
          <pc:sldMk cId="1553715753" sldId="278"/>
        </pc:sldMkLst>
        <pc:spChg chg="mod ord">
          <ac:chgData name="Breanne Lievense" userId="0a735ab4-3161-4127-bffe-ef69975754c3" providerId="ADAL" clId="{55F55B7F-E20C-5491-ADA0-835C5BDABA9A}" dt="2026-01-20T18:46:09.050" v="217" actId="20577"/>
          <ac:spMkLst>
            <pc:docMk/>
            <pc:sldMk cId="1553715753" sldId="278"/>
            <ac:spMk id="2" creationId="{B31BC881-6C17-4A48-A652-7F7B4EED57B3}"/>
          </ac:spMkLst>
        </pc:spChg>
        <pc:spChg chg="add mod topLvl">
          <ac:chgData name="Breanne Lievense" userId="0a735ab4-3161-4127-bffe-ef69975754c3" providerId="ADAL" clId="{55F55B7F-E20C-5491-ADA0-835C5BDABA9A}" dt="2026-02-03T16:02:14.997" v="262" actId="478"/>
          <ac:spMkLst>
            <pc:docMk/>
            <pc:sldMk cId="1553715753" sldId="278"/>
            <ac:spMk id="6" creationId="{6708F6E4-5FBB-753B-0B0D-E7599FF4BE6D}"/>
          </ac:spMkLst>
        </pc:spChg>
        <pc:spChg chg="add mod ord">
          <ac:chgData name="Breanne Lievense" userId="0a735ab4-3161-4127-bffe-ef69975754c3" providerId="ADAL" clId="{55F55B7F-E20C-5491-ADA0-835C5BDABA9A}" dt="2026-02-03T14:04:23.591" v="234" actId="20577"/>
          <ac:spMkLst>
            <pc:docMk/>
            <pc:sldMk cId="1553715753" sldId="278"/>
            <ac:spMk id="8" creationId="{9FBAA643-1173-C018-9C46-025981CD140A}"/>
          </ac:spMkLst>
        </pc:spChg>
        <pc:spChg chg="add mod">
          <ac:chgData name="Breanne Lievense" userId="0a735ab4-3161-4127-bffe-ef69975754c3" providerId="ADAL" clId="{55F55B7F-E20C-5491-ADA0-835C5BDABA9A}" dt="2026-02-03T14:05:23.051" v="247" actId="164"/>
          <ac:spMkLst>
            <pc:docMk/>
            <pc:sldMk cId="1553715753" sldId="278"/>
            <ac:spMk id="9" creationId="{3AACB3FD-AEFA-1F82-1BCC-744ED4E72998}"/>
          </ac:spMkLst>
        </pc:spChg>
        <pc:spChg chg="add mod">
          <ac:chgData name="Breanne Lievense" userId="0a735ab4-3161-4127-bffe-ef69975754c3" providerId="ADAL" clId="{55F55B7F-E20C-5491-ADA0-835C5BDABA9A}" dt="2026-02-03T16:03:05.907" v="274" actId="164"/>
          <ac:spMkLst>
            <pc:docMk/>
            <pc:sldMk cId="1553715753" sldId="278"/>
            <ac:spMk id="13" creationId="{AA7664B8-D312-CBDE-9900-6EB76C5E2DD5}"/>
          </ac:spMkLst>
        </pc:spChg>
        <pc:grpChg chg="add del mod">
          <ac:chgData name="Breanne Lievense" userId="0a735ab4-3161-4127-bffe-ef69975754c3" providerId="ADAL" clId="{55F55B7F-E20C-5491-ADA0-835C5BDABA9A}" dt="2026-02-03T16:02:14.997" v="262" actId="478"/>
          <ac:grpSpMkLst>
            <pc:docMk/>
            <pc:sldMk cId="1553715753" sldId="278"/>
            <ac:grpSpMk id="7" creationId="{751EF6E9-01A4-163B-AA13-AA595A3C2B7D}"/>
          </ac:grpSpMkLst>
        </pc:grpChg>
        <pc:grpChg chg="add del mod">
          <ac:chgData name="Breanne Lievense" userId="0a735ab4-3161-4127-bffe-ef69975754c3" providerId="ADAL" clId="{55F55B7F-E20C-5491-ADA0-835C5BDABA9A}" dt="2026-02-03T14:04:16.276" v="218" actId="478"/>
          <ac:grpSpMkLst>
            <pc:docMk/>
            <pc:sldMk cId="1553715753" sldId="278"/>
            <ac:grpSpMk id="7" creationId="{8FD22C05-1411-CE39-C796-BF3F8FC66C84}"/>
          </ac:grpSpMkLst>
        </pc:grpChg>
        <pc:grpChg chg="add del mod">
          <ac:chgData name="Breanne Lievense" userId="0a735ab4-3161-4127-bffe-ef69975754c3" providerId="ADAL" clId="{55F55B7F-E20C-5491-ADA0-835C5BDABA9A}" dt="2026-02-03T15:59:37.674" v="248" actId="478"/>
          <ac:grpSpMkLst>
            <pc:docMk/>
            <pc:sldMk cId="1553715753" sldId="278"/>
            <ac:grpSpMk id="10" creationId="{0DB5DC6D-DD39-7A88-0BE4-4C3CD65FAEF4}"/>
          </ac:grpSpMkLst>
        </pc:grpChg>
        <pc:grpChg chg="add mod">
          <ac:chgData name="Breanne Lievense" userId="0a735ab4-3161-4127-bffe-ef69975754c3" providerId="ADAL" clId="{55F55B7F-E20C-5491-ADA0-835C5BDABA9A}" dt="2026-02-03T16:03:05.907" v="274" actId="164"/>
          <ac:grpSpMkLst>
            <pc:docMk/>
            <pc:sldMk cId="1553715753" sldId="278"/>
            <ac:grpSpMk id="14" creationId="{714C7C51-3489-EB34-73B1-BB08491E22D7}"/>
          </ac:grpSpMkLst>
        </pc:grpChg>
        <pc:picChg chg="add mod modCrop">
          <ac:chgData name="Breanne Lievense" userId="0a735ab4-3161-4127-bffe-ef69975754c3" providerId="ADAL" clId="{55F55B7F-E20C-5491-ADA0-835C5BDABA9A}" dt="2026-02-03T14:05:23.051" v="247" actId="164"/>
          <ac:picMkLst>
            <pc:docMk/>
            <pc:sldMk cId="1553715753" sldId="278"/>
            <ac:picMk id="4" creationId="{300292BF-B819-425B-1FF3-470EDCD1EE88}"/>
          </ac:picMkLst>
        </pc:picChg>
        <pc:picChg chg="add del mod topLvl modCrop">
          <ac:chgData name="Breanne Lievense" userId="0a735ab4-3161-4127-bffe-ef69975754c3" providerId="ADAL" clId="{55F55B7F-E20C-5491-ADA0-835C5BDABA9A}" dt="2026-02-03T16:02:14.997" v="262" actId="478"/>
          <ac:picMkLst>
            <pc:docMk/>
            <pc:sldMk cId="1553715753" sldId="278"/>
            <ac:picMk id="5" creationId="{CF50BA81-62D2-770A-9B74-ED192A1C745B}"/>
          </ac:picMkLst>
        </pc:picChg>
        <pc:picChg chg="add mod modCrop">
          <ac:chgData name="Breanne Lievense" userId="0a735ab4-3161-4127-bffe-ef69975754c3" providerId="ADAL" clId="{55F55B7F-E20C-5491-ADA0-835C5BDABA9A}" dt="2026-02-03T16:03:05.907" v="274" actId="164"/>
          <ac:picMkLst>
            <pc:docMk/>
            <pc:sldMk cId="1553715753" sldId="278"/>
            <ac:picMk id="12" creationId="{0AFC00BD-8450-D2EA-77AC-F62631BD4CA6}"/>
          </ac:picMkLst>
        </pc:picChg>
      </pc:sldChg>
      <pc:sldMasterChg chg="modSp mod">
        <pc:chgData name="Breanne Lievense" userId="0a735ab4-3161-4127-bffe-ef69975754c3" providerId="ADAL" clId="{55F55B7F-E20C-5491-ADA0-835C5BDABA9A}" dt="2026-02-03T14:04:34.272" v="237" actId="20577"/>
        <pc:sldMasterMkLst>
          <pc:docMk/>
          <pc:sldMasterMk cId="99586518" sldId="2147483648"/>
        </pc:sldMasterMkLst>
        <pc:spChg chg="mod">
          <ac:chgData name="Breanne Lievense" userId="0a735ab4-3161-4127-bffe-ef69975754c3" providerId="ADAL" clId="{55F55B7F-E20C-5491-ADA0-835C5BDABA9A}" dt="2026-02-03T14:04:34.272" v="237" actId="20577"/>
          <ac:spMkLst>
            <pc:docMk/>
            <pc:sldMasterMk cId="99586518" sldId="2147483648"/>
            <ac:spMk id="6" creationId="{AD68B714-A8BA-B5DE-6A3A-BC33F8B5376F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688251" y="5971955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Updated Feb 2026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Lenacapavir</a:t>
            </a:r>
            <a:r>
              <a:rPr lang="en-US" dirty="0"/>
              <a:t> Implementation Studies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BAA643-1173-C018-9C46-025981CD14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 implementation studies ongoing in 4 countries, as of February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08F6E4-5FBB-753B-0B0D-E7599FF4BE6D}"/>
              </a:ext>
            </a:extLst>
          </p:cNvPr>
          <p:cNvSpPr/>
          <p:nvPr/>
        </p:nvSpPr>
        <p:spPr>
          <a:xfrm>
            <a:off x="9369287" y="6308035"/>
            <a:ext cx="1063174" cy="549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4C7C51-3489-EB34-73B1-BB08491E22D7}"/>
              </a:ext>
            </a:extLst>
          </p:cNvPr>
          <p:cNvGrpSpPr/>
          <p:nvPr/>
        </p:nvGrpSpPr>
        <p:grpSpPr>
          <a:xfrm>
            <a:off x="1752219" y="1689351"/>
            <a:ext cx="8680242" cy="5168649"/>
            <a:chOff x="1752219" y="1689351"/>
            <a:chExt cx="8680242" cy="5168649"/>
          </a:xfrm>
        </p:grpSpPr>
        <p:pic>
          <p:nvPicPr>
            <p:cNvPr id="12" name="Picture 11" descr="A map of countries/regions with different colored continents&#10;&#10;AI-generated content may be incorrect.">
              <a:extLst>
                <a:ext uri="{FF2B5EF4-FFF2-40B4-BE49-F238E27FC236}">
                  <a16:creationId xmlns:a16="http://schemas.microsoft.com/office/drawing/2014/main" id="{0AFC00BD-8450-D2EA-77AC-F62631BD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4483"/>
            <a:stretch>
              <a:fillRect/>
            </a:stretch>
          </p:blipFill>
          <p:spPr>
            <a:xfrm>
              <a:off x="1752219" y="1689351"/>
              <a:ext cx="8680242" cy="516864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7664B8-D312-CBDE-9900-6EB76C5E2DD5}"/>
                </a:ext>
              </a:extLst>
            </p:cNvPr>
            <p:cNvSpPr/>
            <p:nvPr/>
          </p:nvSpPr>
          <p:spPr>
            <a:xfrm>
              <a:off x="9369287" y="6308035"/>
              <a:ext cx="1063174" cy="549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9a38a62cd8400aab58277a35adcaaf94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9fe388edf8f56ca1b675e030cad9d84f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379A11-7818-453A-894C-7320E5D4E16C}">
  <ds:schemaRefs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537d2ee8-cfed-489f-8fdb-1f0a01b7be07"/>
    <ds:schemaRef ds:uri="http://schemas.openxmlformats.org/package/2006/metadata/core-properties"/>
    <ds:schemaRef ds:uri="ecbb6b75-ed16-40cd-a9a8-77cf87046b8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8112657-0A55-4F36-B9B7-6F00BB4D2C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15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Lenacapavir Implementation Studies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Breanne Lievense</cp:lastModifiedBy>
  <cp:revision>23</cp:revision>
  <dcterms:created xsi:type="dcterms:W3CDTF">2025-06-19T10:20:48Z</dcterms:created>
  <dcterms:modified xsi:type="dcterms:W3CDTF">2026-02-03T16:03:15Z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