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EF4C6B-5FD0-3D4C-AE29-8A9B8AA278E4}" v="6" dt="2026-02-05T14:00:27.6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71"/>
    <p:restoredTop sz="96405"/>
  </p:normalViewPr>
  <p:slideViewPr>
    <p:cSldViewPr snapToGrid="0" snapToObjects="1">
      <p:cViewPr varScale="1">
        <p:scale>
          <a:sx n="123" d="100"/>
          <a:sy n="123" d="100"/>
        </p:scale>
        <p:origin x="3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anne Lievense" userId="0a735ab4-3161-4127-bffe-ef69975754c3" providerId="ADAL" clId="{55F55B7F-E20C-5491-ADA0-835C5BDABA9A}"/>
    <pc:docChg chg="custSel modSld modMainMaster">
      <pc:chgData name="Breanne Lievense" userId="0a735ab4-3161-4127-bffe-ef69975754c3" providerId="ADAL" clId="{55F55B7F-E20C-5491-ADA0-835C5BDABA9A}" dt="2026-02-05T14:00:27.619" v="243" actId="164"/>
      <pc:docMkLst>
        <pc:docMk/>
      </pc:docMkLst>
      <pc:sldChg chg="addSp delSp modSp mod chgLayout">
        <pc:chgData name="Breanne Lievense" userId="0a735ab4-3161-4127-bffe-ef69975754c3" providerId="ADAL" clId="{55F55B7F-E20C-5491-ADA0-835C5BDABA9A}" dt="2026-02-05T14:00:27.619" v="243" actId="164"/>
        <pc:sldMkLst>
          <pc:docMk/>
          <pc:sldMk cId="1553715753" sldId="278"/>
        </pc:sldMkLst>
        <pc:spChg chg="mod ord">
          <ac:chgData name="Breanne Lievense" userId="0a735ab4-3161-4127-bffe-ef69975754c3" providerId="ADAL" clId="{55F55B7F-E20C-5491-ADA0-835C5BDABA9A}" dt="2026-01-20T18:38:47.295" v="6" actId="700"/>
          <ac:spMkLst>
            <pc:docMk/>
            <pc:sldMk cId="1553715753" sldId="278"/>
            <ac:spMk id="2" creationId="{B31BC881-6C17-4A48-A652-7F7B4EED57B3}"/>
          </ac:spMkLst>
        </pc:spChg>
        <pc:spChg chg="add mod ord">
          <ac:chgData name="Breanne Lievense" userId="0a735ab4-3161-4127-bffe-ef69975754c3" providerId="ADAL" clId="{55F55B7F-E20C-5491-ADA0-835C5BDABA9A}" dt="2026-02-05T13:59:21.541" v="225" actId="20577"/>
          <ac:spMkLst>
            <pc:docMk/>
            <pc:sldMk cId="1553715753" sldId="278"/>
            <ac:spMk id="3" creationId="{D430CE6C-3841-1405-A8B3-7C670380EF95}"/>
          </ac:spMkLst>
        </pc:spChg>
        <pc:spChg chg="add mod">
          <ac:chgData name="Breanne Lievense" userId="0a735ab4-3161-4127-bffe-ef69975754c3" providerId="ADAL" clId="{55F55B7F-E20C-5491-ADA0-835C5BDABA9A}" dt="2026-02-05T03:49:06.858" v="221" actId="14100"/>
          <ac:spMkLst>
            <pc:docMk/>
            <pc:sldMk cId="1553715753" sldId="278"/>
            <ac:spMk id="7" creationId="{C74C90EB-AFCA-53D8-784D-7F39FFFCFF7F}"/>
          </ac:spMkLst>
        </pc:spChg>
        <pc:spChg chg="add mod">
          <ac:chgData name="Breanne Lievense" userId="0a735ab4-3161-4127-bffe-ef69975754c3" providerId="ADAL" clId="{55F55B7F-E20C-5491-ADA0-835C5BDABA9A}" dt="2026-02-05T14:00:27.619" v="243" actId="164"/>
          <ac:spMkLst>
            <pc:docMk/>
            <pc:sldMk cId="1553715753" sldId="278"/>
            <ac:spMk id="9" creationId="{C1861331-A88E-A3BB-E307-1FA75A834963}"/>
          </ac:spMkLst>
        </pc:spChg>
        <pc:grpChg chg="add del mod">
          <ac:chgData name="Breanne Lievense" userId="0a735ab4-3161-4127-bffe-ef69975754c3" providerId="ADAL" clId="{55F55B7F-E20C-5491-ADA0-835C5BDABA9A}" dt="2026-02-05T13:59:23.836" v="226" actId="478"/>
          <ac:grpSpMkLst>
            <pc:docMk/>
            <pc:sldMk cId="1553715753" sldId="278"/>
            <ac:grpSpMk id="8" creationId="{55F96287-2410-2EDD-A96B-0099C18A820C}"/>
          </ac:grpSpMkLst>
        </pc:grpChg>
        <pc:grpChg chg="add mod">
          <ac:chgData name="Breanne Lievense" userId="0a735ab4-3161-4127-bffe-ef69975754c3" providerId="ADAL" clId="{55F55B7F-E20C-5491-ADA0-835C5BDABA9A}" dt="2026-02-05T14:00:27.619" v="243" actId="164"/>
          <ac:grpSpMkLst>
            <pc:docMk/>
            <pc:sldMk cId="1553715753" sldId="278"/>
            <ac:grpSpMk id="10" creationId="{5FF408CC-9364-3455-1EF8-6609E9F82390}"/>
          </ac:grpSpMkLst>
        </pc:grpChg>
        <pc:picChg chg="add mod modCrop">
          <ac:chgData name="Breanne Lievense" userId="0a735ab4-3161-4127-bffe-ef69975754c3" providerId="ADAL" clId="{55F55B7F-E20C-5491-ADA0-835C5BDABA9A}" dt="2026-02-05T03:48:47.375" v="217" actId="164"/>
          <ac:picMkLst>
            <pc:docMk/>
            <pc:sldMk cId="1553715753" sldId="278"/>
            <ac:picMk id="5" creationId="{0B0AE616-37A3-A343-F64C-CEC07A2B7BBF}"/>
          </ac:picMkLst>
        </pc:picChg>
        <pc:picChg chg="add del mod modCrop">
          <ac:chgData name="Breanne Lievense" userId="0a735ab4-3161-4127-bffe-ef69975754c3" providerId="ADAL" clId="{55F55B7F-E20C-5491-ADA0-835C5BDABA9A}" dt="2026-02-05T03:46:41.852" v="190" actId="478"/>
          <ac:picMkLst>
            <pc:docMk/>
            <pc:sldMk cId="1553715753" sldId="278"/>
            <ac:picMk id="6" creationId="{42694BB4-4D97-EB1D-3519-958A1EEBB6B5}"/>
          </ac:picMkLst>
        </pc:picChg>
        <pc:picChg chg="add mod modCrop">
          <ac:chgData name="Breanne Lievense" userId="0a735ab4-3161-4127-bffe-ef69975754c3" providerId="ADAL" clId="{55F55B7F-E20C-5491-ADA0-835C5BDABA9A}" dt="2026-02-05T14:00:27.619" v="243" actId="164"/>
          <ac:picMkLst>
            <pc:docMk/>
            <pc:sldMk cId="1553715753" sldId="278"/>
            <ac:picMk id="6" creationId="{4DAAB92A-848B-F815-9ECA-56D1272694FD}"/>
          </ac:picMkLst>
        </pc:picChg>
      </pc:sldChg>
      <pc:sldMasterChg chg="modSp mod modSldLayout">
        <pc:chgData name="Breanne Lievense" userId="0a735ab4-3161-4127-bffe-ef69975754c3" providerId="ADAL" clId="{55F55B7F-E20C-5491-ADA0-835C5BDABA9A}" dt="2026-02-05T03:46:52.714" v="196" actId="20577"/>
        <pc:sldMasterMkLst>
          <pc:docMk/>
          <pc:sldMasterMk cId="99586518" sldId="2147483648"/>
        </pc:sldMasterMkLst>
        <pc:spChg chg="mod">
          <ac:chgData name="Breanne Lievense" userId="0a735ab4-3161-4127-bffe-ef69975754c3" providerId="ADAL" clId="{55F55B7F-E20C-5491-ADA0-835C5BDABA9A}" dt="2026-02-05T03:46:52.714" v="196" actId="20577"/>
          <ac:spMkLst>
            <pc:docMk/>
            <pc:sldMasterMk cId="99586518" sldId="2147483648"/>
            <ac:spMk id="6" creationId="{AD68B714-A8BA-B5DE-6A3A-BC33F8B5376F}"/>
          </ac:spMkLst>
        </pc:spChg>
        <pc:sldLayoutChg chg="addSp delSp modSp mod">
          <pc:chgData name="Breanne Lievense" userId="0a735ab4-3161-4127-bffe-ef69975754c3" providerId="ADAL" clId="{55F55B7F-E20C-5491-ADA0-835C5BDABA9A}" dt="2026-02-05T03:46:50.607" v="193"/>
          <pc:sldLayoutMkLst>
            <pc:docMk/>
            <pc:sldMasterMk cId="99586518" sldId="2147483648"/>
            <pc:sldLayoutMk cId="3597236093" sldId="2147483650"/>
          </pc:sldLayoutMkLst>
          <pc:spChg chg="add del mod">
            <ac:chgData name="Breanne Lievense" userId="0a735ab4-3161-4127-bffe-ef69975754c3" providerId="ADAL" clId="{55F55B7F-E20C-5491-ADA0-835C5BDABA9A}" dt="2026-02-05T03:46:50.607" v="193"/>
            <ac:spMkLst>
              <pc:docMk/>
              <pc:sldMasterMk cId="99586518" sldId="2147483648"/>
              <pc:sldLayoutMk cId="3597236093" sldId="2147483650"/>
              <ac:spMk id="3" creationId="{0D021D99-E39D-998B-558F-9F475D149DD2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688251" y="5971955"/>
            <a:ext cx="1454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Feb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Source of LEN for PrEP Supply to Early Adopter Countries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0CE6C-3841-1405-A8B3-7C670380EF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PEPFAR and Global Fund are supporting 22 countries with early LEN access; </a:t>
            </a:r>
            <a:r>
              <a:rPr lang="en-US" dirty="0" err="1"/>
              <a:t>Unitaid</a:t>
            </a:r>
            <a:r>
              <a:rPr lang="en-US" dirty="0"/>
              <a:t>, Gates and Gilead are supporting 4 implementation science efforts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F408CC-9364-3455-1EF8-6609E9F82390}"/>
              </a:ext>
            </a:extLst>
          </p:cNvPr>
          <p:cNvGrpSpPr/>
          <p:nvPr/>
        </p:nvGrpSpPr>
        <p:grpSpPr>
          <a:xfrm>
            <a:off x="1280015" y="2013887"/>
            <a:ext cx="9401238" cy="4478987"/>
            <a:chOff x="1280015" y="2013887"/>
            <a:chExt cx="9401238" cy="4478987"/>
          </a:xfrm>
        </p:grpSpPr>
        <p:pic>
          <p:nvPicPr>
            <p:cNvPr id="6" name="Picture 5" descr="A map of the world with different colored countries/regions&#10;&#10;AI-generated content may be incorrect.">
              <a:extLst>
                <a:ext uri="{FF2B5EF4-FFF2-40B4-BE49-F238E27FC236}">
                  <a16:creationId xmlns:a16="http://schemas.microsoft.com/office/drawing/2014/main" id="{4DAAB92A-848B-F815-9ECA-56D1272694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5515" r="1583" b="5553"/>
            <a:stretch>
              <a:fillRect/>
            </a:stretch>
          </p:blipFill>
          <p:spPr>
            <a:xfrm>
              <a:off x="1280015" y="2013887"/>
              <a:ext cx="9401238" cy="4478987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1861331-A88E-A3BB-E307-1FA75A834963}"/>
                </a:ext>
              </a:extLst>
            </p:cNvPr>
            <p:cNvSpPr/>
            <p:nvPr/>
          </p:nvSpPr>
          <p:spPr>
            <a:xfrm>
              <a:off x="9660835" y="6255026"/>
              <a:ext cx="1020418" cy="2378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112657-0A55-4F36-B9B7-6F00BB4D2C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purl.org/dc/terms/"/>
    <ds:schemaRef ds:uri="http://www.w3.org/XML/1998/namespace"/>
    <ds:schemaRef ds:uri="ecbb6b75-ed16-40cd-a9a8-77cf87046b80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537d2ee8-cfed-489f-8fdb-1f0a01b7be07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34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Source of LEN for PrEP Supply to Early Adopter Countries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Breanne Lievense</cp:lastModifiedBy>
  <cp:revision>24</cp:revision>
  <dcterms:created xsi:type="dcterms:W3CDTF">2025-06-19T10:20:48Z</dcterms:created>
  <dcterms:modified xsi:type="dcterms:W3CDTF">2026-02-05T14:00:32Z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