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86ED03-2050-4D48-A68D-D498612AE675}" v="3" dt="2026-02-19T16:17:32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88" d="100"/>
          <a:sy n="88" d="100"/>
        </p:scale>
        <p:origin x="17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 modMainMaster">
      <pc:chgData name="Breanne Lievense" userId="0a735ab4-3161-4127-bffe-ef69975754c3" providerId="ADAL" clId="{55F55B7F-E20C-5491-ADA0-835C5BDABA9A}" dt="2026-02-19T16:18:12.588" v="59" actId="1076"/>
      <pc:docMkLst>
        <pc:docMk/>
      </pc:docMkLst>
      <pc:sldChg chg="addSp delSp modSp mod">
        <pc:chgData name="Breanne Lievense" userId="0a735ab4-3161-4127-bffe-ef69975754c3" providerId="ADAL" clId="{55F55B7F-E20C-5491-ADA0-835C5BDABA9A}" dt="2026-02-19T16:18:12.588" v="59" actId="1076"/>
        <pc:sldMkLst>
          <pc:docMk/>
          <pc:sldMk cId="1553715753" sldId="278"/>
        </pc:sldMkLst>
        <pc:spChg chg="mod">
          <ac:chgData name="Breanne Lievense" userId="0a735ab4-3161-4127-bffe-ef69975754c3" providerId="ADAL" clId="{55F55B7F-E20C-5491-ADA0-835C5BDABA9A}" dt="2026-02-19T15:35:49.636" v="37" actId="20577"/>
          <ac:spMkLst>
            <pc:docMk/>
            <pc:sldMk cId="1553715753" sldId="278"/>
            <ac:spMk id="4" creationId="{12E7E6F1-9A2C-D8C8-D4E3-21457F9429F4}"/>
          </ac:spMkLst>
        </pc:spChg>
        <pc:spChg chg="add mod">
          <ac:chgData name="Breanne Lievense" userId="0a735ab4-3161-4127-bffe-ef69975754c3" providerId="ADAL" clId="{55F55B7F-E20C-5491-ADA0-835C5BDABA9A}" dt="2026-02-19T15:36:11.774" v="38"/>
          <ac:spMkLst>
            <pc:docMk/>
            <pc:sldMk cId="1553715753" sldId="278"/>
            <ac:spMk id="7" creationId="{B7B1A4B9-9CD7-EA42-D421-0DE7BBA7E640}"/>
          </ac:spMkLst>
        </pc:spChg>
        <pc:spChg chg="add del mod">
          <ac:chgData name="Breanne Lievense" userId="0a735ab4-3161-4127-bffe-ef69975754c3" providerId="ADAL" clId="{55F55B7F-E20C-5491-ADA0-835C5BDABA9A}" dt="2026-02-19T15:36:43.523" v="47" actId="478"/>
          <ac:spMkLst>
            <pc:docMk/>
            <pc:sldMk cId="1553715753" sldId="278"/>
            <ac:spMk id="8" creationId="{C68A4E10-E95D-DFCF-5942-3FA5887A6D4F}"/>
          </ac:spMkLst>
        </pc:spChg>
        <pc:spChg chg="add del mod">
          <ac:chgData name="Breanne Lievense" userId="0a735ab4-3161-4127-bffe-ef69975754c3" providerId="ADAL" clId="{55F55B7F-E20C-5491-ADA0-835C5BDABA9A}" dt="2026-02-19T16:17:50.446" v="56" actId="478"/>
          <ac:spMkLst>
            <pc:docMk/>
            <pc:sldMk cId="1553715753" sldId="278"/>
            <ac:spMk id="8" creationId="{E1F0AC41-3818-52F4-542D-84947DD89807}"/>
          </ac:spMkLst>
        </pc:spChg>
        <pc:picChg chg="del">
          <ac:chgData name="Breanne Lievense" userId="0a735ab4-3161-4127-bffe-ef69975754c3" providerId="ADAL" clId="{55F55B7F-E20C-5491-ADA0-835C5BDABA9A}" dt="2026-02-19T15:33:37.229" v="0" actId="478"/>
          <ac:picMkLst>
            <pc:docMk/>
            <pc:sldMk cId="1553715753" sldId="278"/>
            <ac:picMk id="3" creationId="{3F70FFD4-5B01-C03D-DECC-9EFACC116756}"/>
          </ac:picMkLst>
        </pc:picChg>
        <pc:picChg chg="add mod modCrop">
          <ac:chgData name="Breanne Lievense" userId="0a735ab4-3161-4127-bffe-ef69975754c3" providerId="ADAL" clId="{55F55B7F-E20C-5491-ADA0-835C5BDABA9A}" dt="2026-02-19T16:18:12.588" v="59" actId="1076"/>
          <ac:picMkLst>
            <pc:docMk/>
            <pc:sldMk cId="1553715753" sldId="278"/>
            <ac:picMk id="5" creationId="{26286AF8-BBF3-1085-7B7A-0126A72D96AC}"/>
          </ac:picMkLst>
        </pc:picChg>
        <pc:picChg chg="add del mod modCrop">
          <ac:chgData name="Breanne Lievense" userId="0a735ab4-3161-4127-bffe-ef69975754c3" providerId="ADAL" clId="{55F55B7F-E20C-5491-ADA0-835C5BDABA9A}" dt="2026-02-19T16:17:24.014" v="48" actId="478"/>
          <ac:picMkLst>
            <pc:docMk/>
            <pc:sldMk cId="1553715753" sldId="278"/>
            <ac:picMk id="6" creationId="{46E51B50-A632-4F36-A374-5B0370EEC6D4}"/>
          </ac:picMkLst>
        </pc:picChg>
      </pc:sldChg>
      <pc:sldMasterChg chg="modSp mod">
        <pc:chgData name="Breanne Lievense" userId="0a735ab4-3161-4127-bffe-ef69975754c3" providerId="ADAL" clId="{55F55B7F-E20C-5491-ADA0-835C5BDABA9A}" dt="2026-02-19T15:34:21.443" v="27" actId="1076"/>
        <pc:sldMasterMkLst>
          <pc:docMk/>
          <pc:sldMasterMk cId="99586518" sldId="2147483648"/>
        </pc:sldMasterMkLst>
        <pc:spChg chg="mod">
          <ac:chgData name="Breanne Lievense" userId="0a735ab4-3161-4127-bffe-ef69975754c3" providerId="ADAL" clId="{55F55B7F-E20C-5491-ADA0-835C5BDABA9A}" dt="2026-02-19T15:34:21.443" v="27" actId="1076"/>
          <ac:spMkLst>
            <pc:docMk/>
            <pc:sldMasterMk cId="99586518" sldId="2147483648"/>
            <ac:spMk id="6" creationId="{AD68B714-A8BA-B5DE-6A3A-BC33F8B5376F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</a:t>
            </a:r>
            <a:br>
              <a:rPr lang="en-US"/>
            </a:br>
            <a:r>
              <a:rPr lang="en-US"/>
              <a:t>in </a:t>
            </a:r>
            <a:r>
              <a:rPr lang="en-US" err="1"/>
              <a:t>voluptate</a:t>
            </a:r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  <a:p>
            <a:pPr lvl="0"/>
            <a:r>
              <a:rPr lang="en-US"/>
              <a:t>At </a:t>
            </a:r>
            <a:r>
              <a:rPr lang="en-US" err="1"/>
              <a:t>vero</a:t>
            </a:r>
            <a:r>
              <a:rPr lang="en-US"/>
              <a:t> </a:t>
            </a:r>
            <a:r>
              <a:rPr lang="en-US" err="1"/>
              <a:t>eos</a:t>
            </a:r>
            <a:r>
              <a:rPr lang="en-US"/>
              <a:t> et </a:t>
            </a:r>
            <a:r>
              <a:rPr lang="en-US" err="1"/>
              <a:t>accusamus</a:t>
            </a:r>
            <a:r>
              <a:rPr lang="en-US"/>
              <a:t> et </a:t>
            </a:r>
            <a:r>
              <a:rPr lang="en-US" err="1"/>
              <a:t>iusto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</a:t>
            </a:r>
            <a:r>
              <a:rPr lang="en-US" err="1"/>
              <a:t>dignissimos</a:t>
            </a:r>
            <a:r>
              <a:rPr lang="en-US"/>
              <a:t> </a:t>
            </a:r>
            <a:r>
              <a:rPr lang="en-US" err="1"/>
              <a:t>ducimus</a:t>
            </a:r>
            <a:r>
              <a:rPr lang="en-US"/>
              <a:t> qui </a:t>
            </a:r>
            <a:r>
              <a:rPr lang="en-US" err="1"/>
              <a:t>blanditiis</a:t>
            </a:r>
            <a:r>
              <a:rPr lang="en-US"/>
              <a:t> </a:t>
            </a:r>
            <a:r>
              <a:rPr lang="en-US" err="1"/>
              <a:t>praesentium</a:t>
            </a:r>
            <a:r>
              <a:rPr lang="en-US"/>
              <a:t> </a:t>
            </a:r>
            <a:r>
              <a:rPr lang="en-US" err="1"/>
              <a:t>voluptatum</a:t>
            </a:r>
            <a:r>
              <a:rPr lang="en-US"/>
              <a:t> </a:t>
            </a:r>
            <a:r>
              <a:rPr lang="en-US" err="1"/>
              <a:t>deleniti</a:t>
            </a:r>
            <a:r>
              <a:rPr lang="en-US"/>
              <a:t> </a:t>
            </a:r>
            <a:r>
              <a:rPr lang="en-US" err="1"/>
              <a:t>atque</a:t>
            </a:r>
            <a:r>
              <a:rPr lang="en-US"/>
              <a:t> </a:t>
            </a:r>
            <a:r>
              <a:rPr lang="en-US" err="1"/>
              <a:t>corrupti</a:t>
            </a:r>
            <a:r>
              <a:rPr lang="en-US"/>
              <a:t> quos </a:t>
            </a:r>
            <a:r>
              <a:rPr lang="en-US" err="1"/>
              <a:t>dolores</a:t>
            </a:r>
            <a:r>
              <a:rPr lang="en-US"/>
              <a:t> et </a:t>
            </a:r>
            <a:r>
              <a:rPr lang="en-US" err="1"/>
              <a:t>quas</a:t>
            </a:r>
            <a:r>
              <a:rPr lang="en-US"/>
              <a:t> </a:t>
            </a:r>
            <a:r>
              <a:rPr lang="en-US" err="1"/>
              <a:t>molestias</a:t>
            </a:r>
            <a:r>
              <a:rPr lang="en-US"/>
              <a:t> </a:t>
            </a:r>
            <a:r>
              <a:rPr lang="en-US" err="1"/>
              <a:t>excepturi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occaecati</a:t>
            </a:r>
            <a:r>
              <a:rPr lang="en-US"/>
              <a:t> </a:t>
            </a:r>
            <a:r>
              <a:rPr lang="en-US" err="1"/>
              <a:t>cupiditate</a:t>
            </a:r>
            <a:r>
              <a:rPr lang="en-US"/>
              <a:t> non provident, </a:t>
            </a:r>
            <a:r>
              <a:rPr lang="en-US" err="1"/>
              <a:t>similique</a:t>
            </a:r>
            <a:r>
              <a:rPr lang="en-US"/>
              <a:t>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mollitia</a:t>
            </a:r>
            <a:r>
              <a:rPr lang="en-US"/>
              <a:t> animi,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 et </a:t>
            </a:r>
            <a:r>
              <a:rPr lang="en-US" err="1"/>
              <a:t>dolorum</a:t>
            </a:r>
            <a:r>
              <a:rPr lang="en-US"/>
              <a:t> </a:t>
            </a:r>
            <a:r>
              <a:rPr lang="en-US" err="1"/>
              <a:t>fuga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“Quote ed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perspiciatis</a:t>
            </a:r>
            <a:r>
              <a:rPr lang="en-US"/>
              <a:t> </a:t>
            </a:r>
            <a:r>
              <a:rPr lang="en-US" err="1"/>
              <a:t>unde</a:t>
            </a:r>
            <a:r>
              <a:rPr lang="en-US"/>
              <a:t> </a:t>
            </a:r>
            <a:r>
              <a:rPr lang="en-US" err="1"/>
              <a:t>omnis</a:t>
            </a:r>
            <a:r>
              <a:rPr lang="en-US"/>
              <a:t> </a:t>
            </a:r>
            <a:r>
              <a:rPr lang="en-US" err="1"/>
              <a:t>iste</a:t>
            </a:r>
            <a:r>
              <a:rPr lang="en-US"/>
              <a:t> </a:t>
            </a:r>
            <a:r>
              <a:rPr lang="en-US" err="1"/>
              <a:t>natus</a:t>
            </a:r>
            <a:r>
              <a:rPr lang="en-US"/>
              <a:t> error sit </a:t>
            </a:r>
            <a:r>
              <a:rPr lang="en-US" err="1"/>
              <a:t>voluptatem</a:t>
            </a:r>
            <a:r>
              <a:rPr lang="en-US"/>
              <a:t> </a:t>
            </a:r>
            <a:r>
              <a:rPr lang="en-US" err="1"/>
              <a:t>accusantium</a:t>
            </a:r>
            <a:r>
              <a:rPr lang="en-US"/>
              <a:t> </a:t>
            </a:r>
            <a:r>
              <a:rPr lang="en-US" err="1"/>
              <a:t>doloremque</a:t>
            </a:r>
            <a:r>
              <a:rPr lang="en-US"/>
              <a:t> </a:t>
            </a:r>
            <a:r>
              <a:rPr lang="en-US" err="1"/>
              <a:t>laudantium</a:t>
            </a:r>
            <a:r>
              <a:rPr lang="en-US"/>
              <a:t>, </a:t>
            </a:r>
            <a:r>
              <a:rPr lang="en-US" err="1"/>
              <a:t>totam</a:t>
            </a:r>
            <a:r>
              <a:rPr lang="en-US"/>
              <a:t> rem </a:t>
            </a:r>
            <a:r>
              <a:rPr lang="en-US" err="1"/>
              <a:t>aperiam</a:t>
            </a:r>
            <a:r>
              <a:rPr lang="en-US"/>
              <a:t>, </a:t>
            </a:r>
            <a:r>
              <a:rPr lang="en-US" err="1"/>
              <a:t>eaque</a:t>
            </a:r>
            <a:r>
              <a:rPr lang="en-US"/>
              <a:t> </a:t>
            </a:r>
            <a:r>
              <a:rPr lang="en-US" err="1"/>
              <a:t>ipsa</a:t>
            </a:r>
            <a:r>
              <a:rPr lang="en-US"/>
              <a:t> </a:t>
            </a:r>
            <a:r>
              <a:rPr lang="en-US" err="1"/>
              <a:t>quae</a:t>
            </a:r>
            <a:r>
              <a:rPr lang="en-US"/>
              <a:t> ab </a:t>
            </a:r>
            <a:r>
              <a:rPr lang="en-US" err="1"/>
              <a:t>illo</a:t>
            </a:r>
            <a:r>
              <a:rPr lang="en-US"/>
              <a:t> </a:t>
            </a:r>
            <a:r>
              <a:rPr lang="en-US" err="1"/>
              <a:t>inventore</a:t>
            </a:r>
            <a:r>
              <a:rPr lang="en-US"/>
              <a:t> </a:t>
            </a:r>
            <a:r>
              <a:rPr lang="en-US" err="1"/>
              <a:t>veritatis</a:t>
            </a:r>
            <a:r>
              <a:rPr lang="en-US"/>
              <a:t> et quasi </a:t>
            </a:r>
            <a:r>
              <a:rPr lang="en-US" err="1"/>
              <a:t>architecto</a:t>
            </a:r>
            <a:r>
              <a:rPr lang="en-US"/>
              <a:t> </a:t>
            </a:r>
            <a:r>
              <a:rPr lang="en-US" err="1"/>
              <a:t>beatae</a:t>
            </a:r>
            <a:r>
              <a:rPr lang="en-US"/>
              <a:t> vitae dicta sunt </a:t>
            </a:r>
            <a:r>
              <a:rPr lang="en-US" err="1"/>
              <a:t>explicabo</a:t>
            </a:r>
            <a:r>
              <a:rPr lang="en-US"/>
              <a:t>. Nemo </a:t>
            </a:r>
            <a:r>
              <a:rPr lang="en-US" err="1"/>
              <a:t>enim</a:t>
            </a:r>
            <a:r>
              <a:rPr lang="en-US"/>
              <a:t> </a:t>
            </a:r>
            <a:r>
              <a:rPr lang="en-US" err="1"/>
              <a:t>ipsam</a:t>
            </a:r>
            <a:r>
              <a:rPr lang="en-US"/>
              <a:t> </a:t>
            </a:r>
            <a:r>
              <a:rPr lang="en-US" err="1"/>
              <a:t>voluptatem</a:t>
            </a:r>
            <a:r>
              <a:rPr lang="en-US"/>
              <a:t> </a:t>
            </a:r>
            <a:r>
              <a:rPr lang="en-US" err="1"/>
              <a:t>quia</a:t>
            </a:r>
            <a:r>
              <a:rPr lang="en-US"/>
              <a:t> </a:t>
            </a:r>
            <a:r>
              <a:rPr lang="en-US" err="1"/>
              <a:t>voluptas</a:t>
            </a:r>
            <a:r>
              <a:rPr lang="en-US"/>
              <a:t> sit </a:t>
            </a:r>
            <a:r>
              <a:rPr lang="en-US" err="1"/>
              <a:t>aspernatur</a:t>
            </a:r>
            <a:r>
              <a:rPr lang="en-US"/>
              <a:t> </a:t>
            </a:r>
            <a:r>
              <a:rPr lang="en-US" err="1"/>
              <a:t>aut</a:t>
            </a:r>
            <a:r>
              <a:rPr lang="en-US"/>
              <a:t> </a:t>
            </a:r>
            <a:r>
              <a:rPr lang="en-US" err="1"/>
              <a:t>odit</a:t>
            </a:r>
            <a:r>
              <a:rPr lang="en-US"/>
              <a:t> </a:t>
            </a:r>
            <a:r>
              <a:rPr lang="en-US" err="1"/>
              <a:t>aut</a:t>
            </a:r>
            <a:r>
              <a:rPr lang="en-US"/>
              <a:t> fugit, sed </a:t>
            </a:r>
            <a:r>
              <a:rPr lang="en-US" err="1"/>
              <a:t>quia</a:t>
            </a:r>
            <a:r>
              <a:rPr lang="en-US"/>
              <a:t> </a:t>
            </a:r>
            <a:r>
              <a:rPr lang="en-US" err="1"/>
              <a:t>consequuntur</a:t>
            </a:r>
            <a:r>
              <a:rPr lang="en-US"/>
              <a:t> </a:t>
            </a:r>
            <a:r>
              <a:rPr lang="en-US" err="1"/>
              <a:t>magni</a:t>
            </a:r>
            <a:r>
              <a:rPr lang="en-US"/>
              <a:t> </a:t>
            </a:r>
            <a:r>
              <a:rPr lang="en-US" err="1"/>
              <a:t>dolores</a:t>
            </a:r>
            <a:r>
              <a:rPr lang="en-US"/>
              <a:t> </a:t>
            </a:r>
            <a:r>
              <a:rPr lang="en-US" err="1"/>
              <a:t>eos</a:t>
            </a:r>
            <a:r>
              <a:rPr lang="en-US"/>
              <a:t> qui </a:t>
            </a:r>
            <a:r>
              <a:rPr lang="en-US" err="1"/>
              <a:t>ratione</a:t>
            </a:r>
            <a:r>
              <a:rPr lang="en-US"/>
              <a:t> </a:t>
            </a:r>
            <a:r>
              <a:rPr lang="en-US" err="1"/>
              <a:t>voluptatem</a:t>
            </a:r>
            <a:r>
              <a:rPr lang="en-US"/>
              <a:t> </a:t>
            </a:r>
            <a:r>
              <a:rPr lang="en-US" err="1"/>
              <a:t>sequi</a:t>
            </a:r>
            <a:r>
              <a:rPr lang="en-US"/>
              <a:t> </a:t>
            </a:r>
            <a:r>
              <a:rPr lang="en-US" err="1"/>
              <a:t>nesciunt</a:t>
            </a:r>
            <a:r>
              <a:rPr lang="en-US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err="1"/>
              <a:t>Lorum</a:t>
            </a:r>
            <a:r>
              <a:rPr lang="en-US"/>
              <a:t> Ipsum dolor </a:t>
            </a:r>
            <a:r>
              <a:rPr lang="en-US" err="1"/>
              <a:t>todo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Lorum ipsum dolor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consectur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 sed do </a:t>
            </a:r>
            <a:r>
              <a:rPr lang="en-US" err="1"/>
              <a:t>eismod</a:t>
            </a:r>
            <a:r>
              <a:rPr lang="en-US"/>
              <a:t> </a:t>
            </a:r>
            <a:r>
              <a:rPr lang="en-US" err="1"/>
              <a:t>temor</a:t>
            </a:r>
            <a:r>
              <a:rPr lang="en-US"/>
              <a:t> incident un </a:t>
            </a:r>
            <a:r>
              <a:rPr lang="en-US" err="1"/>
              <a:t>labore</a:t>
            </a:r>
            <a:r>
              <a:rPr lang="en-US"/>
              <a:t> et dolor magna</a:t>
            </a:r>
          </a:p>
          <a:p>
            <a:pPr lvl="1"/>
            <a:endParaRPr lang="en-US" sz="2800"/>
          </a:p>
          <a:p>
            <a:pPr lvl="1"/>
            <a:endParaRPr lang="en-US" sz="280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708315" y="5951635"/>
            <a:ext cx="1483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</a:t>
            </a:r>
            <a:r>
              <a:rPr lang="en-US" err="1"/>
              <a:t>Lenacapavir</a:t>
            </a:r>
            <a:r>
              <a:rPr lang="en-US"/>
              <a:t> Trials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E7E6F1-9A2C-D8C8-D4E3-21457F9429F4}"/>
              </a:ext>
            </a:extLst>
          </p:cNvPr>
          <p:cNvSpPr txBox="1"/>
          <p:nvPr/>
        </p:nvSpPr>
        <p:spPr>
          <a:xfrm>
            <a:off x="10697028" y="5936343"/>
            <a:ext cx="1494971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 i="1" dirty="0">
              <a:solidFill>
                <a:schemeClr val="bg2">
                  <a:lumMod val="10000"/>
                </a:schemeClr>
              </a:solidFill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B1A4B9-9CD7-EA42-D421-0DE7BBA7E640}"/>
              </a:ext>
            </a:extLst>
          </p:cNvPr>
          <p:cNvSpPr txBox="1"/>
          <p:nvPr/>
        </p:nvSpPr>
        <p:spPr>
          <a:xfrm>
            <a:off x="10708315" y="5951635"/>
            <a:ext cx="1483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 2026</a:t>
            </a:r>
          </a:p>
        </p:txBody>
      </p:sp>
      <p:pic>
        <p:nvPicPr>
          <p:cNvPr id="5" name="Picture 4" descr="A screen shot of a chart&#10;&#10;AI-generated content may be incorrect.">
            <a:extLst>
              <a:ext uri="{FF2B5EF4-FFF2-40B4-BE49-F238E27FC236}">
                <a16:creationId xmlns:a16="http://schemas.microsoft.com/office/drawing/2014/main" id="{26286AF8-BBF3-1085-7B7A-0126A72D9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179"/>
          <a:stretch>
            <a:fillRect/>
          </a:stretch>
        </p:blipFill>
        <p:spPr>
          <a:xfrm>
            <a:off x="1413099" y="1224060"/>
            <a:ext cx="9278285" cy="563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23EC15-7254-4078-ABED-BE60029CE9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dcmitype/"/>
    <ds:schemaRef ds:uri="537d2ee8-cfed-489f-8fdb-1f0a01b7be07"/>
    <ds:schemaRef ds:uri="http://schemas.microsoft.com/office/2006/documentManagement/types"/>
    <ds:schemaRef ds:uri="http://purl.org/dc/terms/"/>
    <ds:schemaRef ds:uri="ecbb6b75-ed16-40cd-a9a8-77cf87046b80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Overview of Lenacapavir Trials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1</cp:revision>
  <dcterms:created xsi:type="dcterms:W3CDTF">2025-06-19T10:20:48Z</dcterms:created>
  <dcterms:modified xsi:type="dcterms:W3CDTF">2026-02-19T16:18:14Z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