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145707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176883-39D9-0849-AC21-EB3C5C648A97}" v="4" dt="2026-02-18T16:26:20.1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8"/>
    <p:restoredTop sz="95745"/>
  </p:normalViewPr>
  <p:slideViewPr>
    <p:cSldViewPr snapToGrid="0" snapToObjects="1">
      <p:cViewPr varScale="1">
        <p:scale>
          <a:sx n="117" d="100"/>
          <a:sy n="117" d="100"/>
        </p:scale>
        <p:origin x="2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anne Lievense" userId="0a735ab4-3161-4127-bffe-ef69975754c3" providerId="ADAL" clId="{55F55B7F-E20C-5491-ADA0-835C5BDABA9A}"/>
    <pc:docChg chg="undo custSel modSld">
      <pc:chgData name="Breanne Lievense" userId="0a735ab4-3161-4127-bffe-ef69975754c3" providerId="ADAL" clId="{55F55B7F-E20C-5491-ADA0-835C5BDABA9A}" dt="2026-02-18T16:26:22.491" v="66" actId="478"/>
      <pc:docMkLst>
        <pc:docMk/>
      </pc:docMkLst>
      <pc:sldChg chg="addSp delSp modSp mod">
        <pc:chgData name="Breanne Lievense" userId="0a735ab4-3161-4127-bffe-ef69975754c3" providerId="ADAL" clId="{55F55B7F-E20C-5491-ADA0-835C5BDABA9A}" dt="2026-02-18T16:26:22.491" v="66" actId="478"/>
        <pc:sldMkLst>
          <pc:docMk/>
          <pc:sldMk cId="68893824" sldId="2145707282"/>
        </pc:sldMkLst>
        <pc:spChg chg="mod">
          <ac:chgData name="Breanne Lievense" userId="0a735ab4-3161-4127-bffe-ef69975754c3" providerId="ADAL" clId="{55F55B7F-E20C-5491-ADA0-835C5BDABA9A}" dt="2026-02-04T17:12:14.901" v="23" actId="20577"/>
          <ac:spMkLst>
            <pc:docMk/>
            <pc:sldMk cId="68893824" sldId="2145707282"/>
            <ac:spMk id="2" creationId="{EB8427ED-B335-E562-7FF5-F849FD89B453}"/>
          </ac:spMkLst>
        </pc:spChg>
        <pc:spChg chg="add del mod">
          <ac:chgData name="Breanne Lievense" userId="0a735ab4-3161-4127-bffe-ef69975754c3" providerId="ADAL" clId="{55F55B7F-E20C-5491-ADA0-835C5BDABA9A}" dt="2026-02-18T16:26:22.491" v="66" actId="478"/>
          <ac:spMkLst>
            <pc:docMk/>
            <pc:sldMk cId="68893824" sldId="2145707282"/>
            <ac:spMk id="6" creationId="{70F04802-AE94-6FEC-8E25-BA62FDB1843D}"/>
          </ac:spMkLst>
        </pc:spChg>
        <pc:spChg chg="mod">
          <ac:chgData name="Breanne Lievense" userId="0a735ab4-3161-4127-bffe-ef69975754c3" providerId="ADAL" clId="{55F55B7F-E20C-5491-ADA0-835C5BDABA9A}" dt="2026-02-04T17:13:19.342" v="43" actId="20577"/>
          <ac:spMkLst>
            <pc:docMk/>
            <pc:sldMk cId="68893824" sldId="2145707282"/>
            <ac:spMk id="7" creationId="{D861870C-0D38-60EE-3D29-975A58C70419}"/>
          </ac:spMkLst>
        </pc:spChg>
        <pc:grpChg chg="add mod">
          <ac:chgData name="Breanne Lievense" userId="0a735ab4-3161-4127-bffe-ef69975754c3" providerId="ADAL" clId="{55F55B7F-E20C-5491-ADA0-835C5BDABA9A}" dt="2026-02-18T16:26:20.125" v="64" actId="164"/>
          <ac:grpSpMkLst>
            <pc:docMk/>
            <pc:sldMk cId="68893824" sldId="2145707282"/>
            <ac:grpSpMk id="8" creationId="{DAD306C8-DC54-BD3B-CACE-C4521EF1E178}"/>
          </ac:grpSpMkLst>
        </pc:grpChg>
        <pc:picChg chg="add mod modCrop">
          <ac:chgData name="Breanne Lievense" userId="0a735ab4-3161-4127-bffe-ef69975754c3" providerId="ADAL" clId="{55F55B7F-E20C-5491-ADA0-835C5BDABA9A}" dt="2026-02-18T16:26:20.125" v="64" actId="164"/>
          <ac:picMkLst>
            <pc:docMk/>
            <pc:sldMk cId="68893824" sldId="2145707282"/>
            <ac:picMk id="4" creationId="{EB261CDB-59D3-ADF6-8EC9-6902A095BD74}"/>
          </ac:picMkLst>
        </pc:picChg>
        <pc:picChg chg="add del mod modCrop">
          <ac:chgData name="Breanne Lievense" userId="0a735ab4-3161-4127-bffe-ef69975754c3" providerId="ADAL" clId="{55F55B7F-E20C-5491-ADA0-835C5BDABA9A}" dt="2026-02-18T16:25:22.353" v="49" actId="478"/>
          <ac:picMkLst>
            <pc:docMk/>
            <pc:sldMk cId="68893824" sldId="2145707282"/>
            <ac:picMk id="5" creationId="{1F720009-CFEE-94FC-28C4-66104D6EFD3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5ECB4-8F04-4C4E-A764-18BE15CBA191}" type="datetimeFigureOut">
              <a:rPr lang="en-US" smtClean="0"/>
              <a:t>2/18/26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1F698C-4D13-4947-AA55-DFF4D13D99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75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7802C-CD8A-1F7C-39F1-3E9FE45D9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92F21E-B201-8813-AA28-2D784AEFE8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412627-3EEB-3477-8348-A6CC25942F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61A3A9-79A5-B542-A2FC-F28ACA655D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177137-FF23-724B-9363-8F5AC2390D9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1695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2982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headline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B7360-C084-D846-AED8-C06AFEFD5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83327"/>
            <a:ext cx="10882745" cy="4493636"/>
          </a:xfrm>
          <a:prstGeom prst="rect">
            <a:avLst/>
          </a:prstGeom>
        </p:spPr>
        <p:txBody>
          <a:bodyPr/>
          <a:lstStyle>
            <a:lvl1pPr>
              <a:buSzPct val="80000"/>
              <a:buFont typeface="Wingdings" pitchFamily="2" charset="2"/>
              <a:buChar char="§"/>
              <a:defRPr sz="2500" baseline="0"/>
            </a:lvl1pPr>
            <a:lvl2pPr marL="800100" indent="-342900">
              <a:buSzPct val="60000"/>
              <a:buFont typeface="Arial" panose="020B0604020202020204" pitchFamily="34" charset="0"/>
              <a:buChar char="—"/>
              <a:defRPr sz="2500" baseline="0"/>
            </a:lvl2pPr>
            <a:lvl3pPr>
              <a:buSzPct val="60000"/>
              <a:buFont typeface="Arial" panose="020B0604020202020204" pitchFamily="34" charset="0"/>
              <a:buChar char="•"/>
              <a:defRPr sz="2500" baseline="0"/>
            </a:lvl3pPr>
            <a:lvl4pPr>
              <a:buSzPct val="60000"/>
              <a:buFont typeface="Wingdings" pitchFamily="2" charset="2"/>
              <a:buChar char="§"/>
              <a:defRPr sz="2800" baseline="0"/>
            </a:lvl4pPr>
            <a:lvl5pPr>
              <a:buSzPct val="60000"/>
              <a:buFont typeface="Wingdings" pitchFamily="2" charset="2"/>
              <a:buChar char="§"/>
              <a:defRPr sz="28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094954"/>
            <a:ext cx="10882744" cy="54709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5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361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  <p:sldLayoutId id="2147483668" r:id="rId10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1BA45-D3BE-389E-BD8B-319BE7427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427ED-B335-E562-7FF5-F849FD89B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4345"/>
            <a:ext cx="10740242" cy="598824"/>
          </a:xfrm>
        </p:spPr>
        <p:txBody>
          <a:bodyPr>
            <a:normAutofit fontScale="90000"/>
          </a:bodyPr>
          <a:lstStyle/>
          <a:p>
            <a:r>
              <a:rPr lang="en-US" sz="3600" dirty="0" err="1"/>
              <a:t>EXPrESSIVE</a:t>
            </a:r>
            <a:r>
              <a:rPr lang="en-US" sz="3600" dirty="0"/>
              <a:t> Phase III Program Countries of MK-8527</a:t>
            </a:r>
            <a:endParaRPr lang="en-US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D861870C-0D38-60EE-3D29-975A58C704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093169"/>
            <a:ext cx="10849525" cy="996521"/>
          </a:xfrm>
        </p:spPr>
        <p:txBody>
          <a:bodyPr/>
          <a:lstStyle/>
          <a:p>
            <a:pPr marL="14288" indent="-14288"/>
            <a:r>
              <a:rPr lang="en-US" sz="2400" dirty="0"/>
              <a:t>17 countries hosting sites for Phase III program of monthly PrEP pill, MK-8527; EXPrESSIVE-11 launched Aug 2025; EXPrESSIVE-10 launched Nov 2025</a:t>
            </a:r>
          </a:p>
        </p:txBody>
      </p:sp>
      <p:pic>
        <p:nvPicPr>
          <p:cNvPr id="4" name="Picture 3" descr="A map of the world&#10;&#10;AI-generated content may be incorrect.">
            <a:extLst>
              <a:ext uri="{FF2B5EF4-FFF2-40B4-BE49-F238E27FC236}">
                <a16:creationId xmlns:a16="http://schemas.microsoft.com/office/drawing/2014/main" id="{EB261CDB-59D3-ADF6-8EC9-6902A095BD7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183" t="14256" r="5582"/>
          <a:stretch>
            <a:fillRect/>
          </a:stretch>
        </p:blipFill>
        <p:spPr>
          <a:xfrm>
            <a:off x="1834243" y="1939363"/>
            <a:ext cx="8523514" cy="4918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93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. AVAC Infographic Presentation Template" id="{E82A67C8-C645-9340-9C24-B233202EDA4D}" vid="{A5E2EC13-AB3E-764B-9AEF-61E67F28A6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9a38a62cd8400aab58277a35adcaaf94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9fe388edf8f56ca1b675e030cad9d84f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B8EC72-0BED-4A50-88DD-7F3899EB64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379A11-7818-453A-894C-7320E5D4E16C}">
  <ds:schemaRefs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documentManagement/types"/>
    <ds:schemaRef ds:uri="537d2ee8-cfed-489f-8fdb-1f0a01b7be07"/>
    <ds:schemaRef ds:uri="http://schemas.microsoft.com/office/2006/metadata/properties"/>
    <ds:schemaRef ds:uri="http://purl.org/dc/terms/"/>
    <ds:schemaRef ds:uri="ecbb6b75-ed16-40cd-a9a8-77cf87046b8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32</Words>
  <Application>Microsoft Macintosh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Wingdings</vt:lpstr>
      <vt:lpstr>Office Theme</vt:lpstr>
      <vt:lpstr>EXPrESSIVE Phase III Program Countries of MK-8527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Roberta Sutton</dc:creator>
  <cp:keywords/>
  <dc:description/>
  <cp:lastModifiedBy>Breanne Lievense</cp:lastModifiedBy>
  <cp:revision>16</cp:revision>
  <dcterms:created xsi:type="dcterms:W3CDTF">2025-09-30T18:43:54Z</dcterms:created>
  <dcterms:modified xsi:type="dcterms:W3CDTF">2026-02-18T16:26:30Z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