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79A31-C917-D243-9B00-CA51905FF4D9}" v="7" dt="2026-02-13T14:42:51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8"/>
    <p:restoredTop sz="96170"/>
  </p:normalViewPr>
  <p:slideViewPr>
    <p:cSldViewPr snapToGrid="0" snapToObjects="1">
      <p:cViewPr>
        <p:scale>
          <a:sx n="115" d="100"/>
          <a:sy n="115" d="100"/>
        </p:scale>
        <p:origin x="84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 modMainMaster">
      <pc:chgData name="Breanne Lievense" userId="0a735ab4-3161-4127-bffe-ef69975754c3" providerId="ADAL" clId="{55F55B7F-E20C-5491-ADA0-835C5BDABA9A}" dt="2026-02-13T14:42:15.630" v="78" actId="1076"/>
      <pc:docMkLst>
        <pc:docMk/>
      </pc:docMkLst>
      <pc:sldChg chg="addSp delSp modSp mod">
        <pc:chgData name="Breanne Lievense" userId="0a735ab4-3161-4127-bffe-ef69975754c3" providerId="ADAL" clId="{55F55B7F-E20C-5491-ADA0-835C5BDABA9A}" dt="2026-02-13T14:42:15.630" v="78" actId="1076"/>
        <pc:sldMkLst>
          <pc:docMk/>
          <pc:sldMk cId="2657578395" sldId="279"/>
        </pc:sldMkLst>
        <pc:spChg chg="add del mod">
          <ac:chgData name="Breanne Lievense" userId="0a735ab4-3161-4127-bffe-ef69975754c3" providerId="ADAL" clId="{55F55B7F-E20C-5491-ADA0-835C5BDABA9A}" dt="2026-02-13T14:40:35.433" v="37" actId="11529"/>
          <ac:spMkLst>
            <pc:docMk/>
            <pc:sldMk cId="2657578395" sldId="279"/>
            <ac:spMk id="5" creationId="{86E99C45-5B06-93DC-A48F-8411D266CCA3}"/>
          </ac:spMkLst>
        </pc:spChg>
        <pc:spChg chg="add mod">
          <ac:chgData name="Breanne Lievense" userId="0a735ab4-3161-4127-bffe-ef69975754c3" providerId="ADAL" clId="{55F55B7F-E20C-5491-ADA0-835C5BDABA9A}" dt="2026-02-13T14:42:15.630" v="78" actId="1076"/>
          <ac:spMkLst>
            <pc:docMk/>
            <pc:sldMk cId="2657578395" sldId="279"/>
            <ac:spMk id="8" creationId="{279EA218-0847-7315-7AFC-6330F99903C3}"/>
          </ac:spMkLst>
        </pc:spChg>
        <pc:grpChg chg="add mod">
          <ac:chgData name="Breanne Lievense" userId="0a735ab4-3161-4127-bffe-ef69975754c3" providerId="ADAL" clId="{55F55B7F-E20C-5491-ADA0-835C5BDABA9A}" dt="2026-02-13T14:40:33.317" v="33" actId="164"/>
          <ac:grpSpMkLst>
            <pc:docMk/>
            <pc:sldMk cId="2657578395" sldId="279"/>
            <ac:grpSpMk id="6" creationId="{8A4B61F9-A896-E417-DEA0-B15E5629A2AC}"/>
          </ac:grpSpMkLst>
        </pc:grpChg>
        <pc:picChg chg="add mod modCrop">
          <ac:chgData name="Breanne Lievense" userId="0a735ab4-3161-4127-bffe-ef69975754c3" providerId="ADAL" clId="{55F55B7F-E20C-5491-ADA0-835C5BDABA9A}" dt="2026-02-13T14:40:40.033" v="45" actId="1076"/>
          <ac:picMkLst>
            <pc:docMk/>
            <pc:sldMk cId="2657578395" sldId="279"/>
            <ac:picMk id="4" creationId="{6D88CDEA-0067-AB84-F549-FFED10DE8AFA}"/>
          </ac:picMkLst>
        </pc:picChg>
        <pc:picChg chg="add del">
          <ac:chgData name="Breanne Lievense" userId="0a735ab4-3161-4127-bffe-ef69975754c3" providerId="ADAL" clId="{55F55B7F-E20C-5491-ADA0-835C5BDABA9A}" dt="2026-02-13T14:40:43.480" v="48" actId="478"/>
          <ac:picMkLst>
            <pc:docMk/>
            <pc:sldMk cId="2657578395" sldId="279"/>
            <ac:picMk id="30" creationId="{30CCC225-C373-0094-AC54-2C44C26D781C}"/>
          </ac:picMkLst>
        </pc:picChg>
      </pc:sldChg>
      <pc:sldMasterChg chg="modSp mod">
        <pc:chgData name="Breanne Lievense" userId="0a735ab4-3161-4127-bffe-ef69975754c3" providerId="ADAL" clId="{55F55B7F-E20C-5491-ADA0-835C5BDABA9A}" dt="2026-02-13T14:41:05.257" v="66" actId="20577"/>
        <pc:sldMasterMkLst>
          <pc:docMk/>
          <pc:sldMasterMk cId="99586518" sldId="2147483648"/>
        </pc:sldMasterMkLst>
        <pc:spChg chg="mod">
          <ac:chgData name="Breanne Lievense" userId="0a735ab4-3161-4127-bffe-ef69975754c3" providerId="ADAL" clId="{55F55B7F-E20C-5491-ADA0-835C5BDABA9A}" dt="2026-02-13T14:41:05.257" v="66" actId="20577"/>
          <ac:spMkLst>
            <pc:docMk/>
            <pc:sldMasterMk cId="99586518" sldId="2147483648"/>
            <ac:spMk id="6" creationId="{AD68B714-A8BA-B5DE-6A3A-BC33F8B5376F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54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Feb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vac.org/resource/pra-pipeline-tracker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6F4D6-1DCD-4AC7-5613-FAE26DF0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HIV Vaccine Clinical Trials Pipeline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C1F77C-2446-F5A1-CF51-A3AA9B0BB6A1}"/>
              </a:ext>
            </a:extLst>
          </p:cNvPr>
          <p:cNvSpPr txBox="1"/>
          <p:nvPr/>
        </p:nvSpPr>
        <p:spPr>
          <a:xfrm>
            <a:off x="9257016" y="5835721"/>
            <a:ext cx="1387011" cy="4109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0" name="Picture 29" descr="A table of blood samples&#10;&#10;AI-generated content may be incorrect.">
            <a:extLst>
              <a:ext uri="{FF2B5EF4-FFF2-40B4-BE49-F238E27FC236}">
                <a16:creationId xmlns:a16="http://schemas.microsoft.com/office/drawing/2014/main" id="{30CCC225-C373-0094-AC54-2C44C26D78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537" b="13518"/>
          <a:stretch>
            <a:fillRect/>
          </a:stretch>
        </p:blipFill>
        <p:spPr>
          <a:xfrm>
            <a:off x="1019858" y="1115203"/>
            <a:ext cx="10152283" cy="48849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9EA218-0847-7315-7AFC-6330F99903C3}"/>
              </a:ext>
            </a:extLst>
          </p:cNvPr>
          <p:cNvSpPr txBox="1"/>
          <p:nvPr/>
        </p:nvSpPr>
        <p:spPr>
          <a:xfrm>
            <a:off x="1019858" y="6000108"/>
            <a:ext cx="9540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1" dirty="0">
                <a:solidFill>
                  <a:srgbClr val="464646"/>
                </a:solidFill>
                <a:effectLst/>
              </a:rPr>
              <a:t>All vaccine candidates shown above are currently in Phase I trials. More details can be found in AVAC's </a:t>
            </a:r>
            <a:r>
              <a:rPr lang="en-US" sz="1000" b="0" i="1" u="sng" strike="noStrike" dirty="0">
                <a:solidFill>
                  <a:srgbClr val="464646"/>
                </a:solidFill>
                <a:effectLst/>
                <a:hlinkClick r:id="rId3"/>
              </a:rPr>
              <a:t>Pipeline Tracker</a:t>
            </a:r>
            <a:r>
              <a:rPr lang="en-US" sz="1000" b="0" i="1" dirty="0">
                <a:solidFill>
                  <a:srgbClr val="464646"/>
                </a:solidFill>
                <a:effectLst/>
              </a:rPr>
              <a:t>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5757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9D5E82D-F18E-4F52-87E0-7052CE837232}"/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537d2ee8-cfed-489f-8fdb-1f0a01b7be07"/>
    <ds:schemaRef ds:uri="ecbb6b75-ed16-40cd-a9a8-77cf87046b8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27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HIV Vaccine Clinical Trials Pipeline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14</cp:revision>
  <dcterms:created xsi:type="dcterms:W3CDTF">2025-06-19T10:20:48Z</dcterms:created>
  <dcterms:modified xsi:type="dcterms:W3CDTF">2026-02-13T14:43:01Z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