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1457072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1"/>
    <p:restoredTop sz="96143"/>
  </p:normalViewPr>
  <p:slideViewPr>
    <p:cSldViewPr snapToGrid="0" snapToObjects="1">
      <p:cViewPr varScale="1">
        <p:scale>
          <a:sx n="117" d="100"/>
          <a:sy n="117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addSld delSld modSld modMainMaster">
      <pc:chgData name="Breanne Lievense" userId="0a735ab4-3161-4127-bffe-ef69975754c3" providerId="ADAL" clId="{55F55B7F-E20C-5491-ADA0-835C5BDABA9A}" dt="2026-07-10T19:30:41.406" v="98" actId="14100"/>
      <pc:docMkLst>
        <pc:docMk/>
      </pc:docMkLst>
      <pc:sldChg chg="addSp modSp add del">
        <pc:chgData name="Breanne Lievense" userId="0a735ab4-3161-4127-bffe-ef69975754c3" providerId="ADAL" clId="{55F55B7F-E20C-5491-ADA0-835C5BDABA9A}" dt="2026-07-09T11:52:50.923" v="90" actId="2696"/>
        <pc:sldMkLst>
          <pc:docMk/>
          <pc:sldMk cId="696827288" sldId="2145707293"/>
        </pc:sldMkLst>
        <pc:picChg chg="add mod">
          <ac:chgData name="Breanne Lievense" userId="0a735ab4-3161-4127-bffe-ef69975754c3" providerId="ADAL" clId="{55F55B7F-E20C-5491-ADA0-835C5BDABA9A}" dt="2026-07-09T11:52:37.452" v="88"/>
          <ac:picMkLst>
            <pc:docMk/>
            <pc:sldMk cId="696827288" sldId="2145707293"/>
            <ac:picMk id="3" creationId="{58BA54A4-03AF-0270-5B83-F549CF4FD851}"/>
          </ac:picMkLst>
        </pc:picChg>
      </pc:sldChg>
      <pc:sldChg chg="addSp delSp modSp add mod">
        <pc:chgData name="Breanne Lievense" userId="0a735ab4-3161-4127-bffe-ef69975754c3" providerId="ADAL" clId="{55F55B7F-E20C-5491-ADA0-835C5BDABA9A}" dt="2026-07-10T19:30:41.406" v="98" actId="14100"/>
        <pc:sldMkLst>
          <pc:docMk/>
          <pc:sldMk cId="3838101898" sldId="2145707294"/>
        </pc:sldMkLst>
        <pc:picChg chg="add mod modCrop">
          <ac:chgData name="Breanne Lievense" userId="0a735ab4-3161-4127-bffe-ef69975754c3" providerId="ADAL" clId="{55F55B7F-E20C-5491-ADA0-835C5BDABA9A}" dt="2026-07-10T19:30:41.406" v="98" actId="14100"/>
          <ac:picMkLst>
            <pc:docMk/>
            <pc:sldMk cId="3838101898" sldId="2145707294"/>
            <ac:picMk id="4" creationId="{49B36878-CF91-D786-CCA3-339EA3D395DF}"/>
          </ac:picMkLst>
        </pc:picChg>
        <pc:picChg chg="del">
          <ac:chgData name="Breanne Lievense" userId="0a735ab4-3161-4127-bffe-ef69975754c3" providerId="ADAL" clId="{55F55B7F-E20C-5491-ADA0-835C5BDABA9A}" dt="2026-07-10T19:30:12.328" v="91" actId="478"/>
          <ac:picMkLst>
            <pc:docMk/>
            <pc:sldMk cId="3838101898" sldId="2145707294"/>
            <ac:picMk id="5" creationId="{97C2423E-C419-D9D6-0346-66D01C09A023}"/>
          </ac:picMkLst>
        </pc:picChg>
      </pc:sldChg>
      <pc:sldMasterChg chg="modSp mod">
        <pc:chgData name="Breanne Lievense" userId="0a735ab4-3161-4127-bffe-ef69975754c3" providerId="ADAL" clId="{55F55B7F-E20C-5491-ADA0-835C5BDABA9A}" dt="2026-07-08T18:40:59.853" v="87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7-08T18:40:59.853" v="87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July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vac.org/resource/pra-pipeline-tracker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HIV Vaccine Clinical Trials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EA218-0847-7315-7AFC-6330F99903C3}"/>
              </a:ext>
            </a:extLst>
          </p:cNvPr>
          <p:cNvSpPr txBox="1"/>
          <p:nvPr/>
        </p:nvSpPr>
        <p:spPr>
          <a:xfrm>
            <a:off x="835742" y="6016916"/>
            <a:ext cx="9540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>
                <a:solidFill>
                  <a:srgbClr val="464646"/>
                </a:solidFill>
                <a:effectLst/>
              </a:rPr>
              <a:t>All vaccine candidates shown above are currently in Phase I trials. More details can be found in AVAC's </a:t>
            </a:r>
            <a:r>
              <a:rPr lang="en-US" sz="1000" b="0" i="1" u="sng" strike="noStrike">
                <a:solidFill>
                  <a:srgbClr val="464646"/>
                </a:solidFill>
                <a:effectLst/>
                <a:hlinkClick r:id="rId2"/>
              </a:rPr>
              <a:t>Pipeline Tracker</a:t>
            </a:r>
            <a:r>
              <a:rPr lang="en-US" sz="1000" b="0" i="1">
                <a:solidFill>
                  <a:srgbClr val="464646"/>
                </a:solidFill>
                <a:effectLst/>
              </a:rPr>
              <a:t>. </a:t>
            </a:r>
            <a:endParaRPr lang="en-US" sz="1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36878-CF91-D786-CCA3-339EA3D3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02" r="1723" b="12874"/>
          <a:stretch>
            <a:fillRect/>
          </a:stretch>
        </p:blipFill>
        <p:spPr>
          <a:xfrm>
            <a:off x="835741" y="1197428"/>
            <a:ext cx="10779315" cy="48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01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5E82D-F18E-4F52-87E0-7052CE837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terms/"/>
    <ds:schemaRef ds:uri="http://schemas.microsoft.com/office/2006/documentManagement/types"/>
    <ds:schemaRef ds:uri="ecbb6b75-ed16-40cd-a9a8-77cf87046b8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37d2ee8-cfed-489f-8fdb-1f0a01b7be0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27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HIV Vaccine Clinical Trials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14</cp:revision>
  <dcterms:created xsi:type="dcterms:W3CDTF">2025-06-19T10:20:48Z</dcterms:created>
  <dcterms:modified xsi:type="dcterms:W3CDTF">2026-07-10T19:30:50Z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