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C19D4A-62F6-7B43-8B3B-325FFF9CCD96}" v="2" dt="2026-02-13T14:35:25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96170"/>
  </p:normalViewPr>
  <p:slideViewPr>
    <p:cSldViewPr snapToGrid="0" snapToObjects="1">
      <p:cViewPr>
        <p:scale>
          <a:sx n="106" d="100"/>
          <a:sy n="106" d="100"/>
        </p:scale>
        <p:origin x="10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undo custSel modSld modMainMaster">
      <pc:chgData name="Breanne Lievense" userId="0a735ab4-3161-4127-bffe-ef69975754c3" providerId="ADAL" clId="{55F55B7F-E20C-5491-ADA0-835C5BDABA9A}" dt="2026-02-13T14:36:44.284" v="81" actId="1076"/>
      <pc:docMkLst>
        <pc:docMk/>
      </pc:docMkLst>
      <pc:sldChg chg="addSp delSp modSp mod">
        <pc:chgData name="Breanne Lievense" userId="0a735ab4-3161-4127-bffe-ef69975754c3" providerId="ADAL" clId="{55F55B7F-E20C-5491-ADA0-835C5BDABA9A}" dt="2026-02-13T14:36:44.284" v="81" actId="1076"/>
        <pc:sldMkLst>
          <pc:docMk/>
          <pc:sldMk cId="2657578395" sldId="279"/>
        </pc:sldMkLst>
        <pc:picChg chg="add del mod modCrop">
          <ac:chgData name="Breanne Lievense" userId="0a735ab4-3161-4127-bffe-ef69975754c3" providerId="ADAL" clId="{55F55B7F-E20C-5491-ADA0-835C5BDABA9A}" dt="2026-02-13T14:35:17.790" v="65" actId="478"/>
          <ac:picMkLst>
            <pc:docMk/>
            <pc:sldMk cId="2657578395" sldId="279"/>
            <ac:picMk id="4" creationId="{7E1C5F3A-8553-6F41-F59A-70C0C3A78C3E}"/>
          </ac:picMkLst>
        </pc:picChg>
        <pc:picChg chg="add mod modCrop">
          <ac:chgData name="Breanne Lievense" userId="0a735ab4-3161-4127-bffe-ef69975754c3" providerId="ADAL" clId="{55F55B7F-E20C-5491-ADA0-835C5BDABA9A}" dt="2026-02-13T14:36:44.284" v="81" actId="1076"/>
          <ac:picMkLst>
            <pc:docMk/>
            <pc:sldMk cId="2657578395" sldId="279"/>
            <ac:picMk id="5" creationId="{E5BBEB73-43D1-D440-D6CD-A5619E64AB14}"/>
          </ac:picMkLst>
        </pc:picChg>
      </pc:sldChg>
      <pc:sldMasterChg chg="addSp delSp modSp mod">
        <pc:chgData name="Breanne Lievense" userId="0a735ab4-3161-4127-bffe-ef69975754c3" providerId="ADAL" clId="{55F55B7F-E20C-5491-ADA0-835C5BDABA9A}" dt="2026-02-10T15:09:09.949" v="43" actId="20577"/>
        <pc:sldMasterMkLst>
          <pc:docMk/>
          <pc:sldMasterMk cId="99586518" sldId="2147483648"/>
        </pc:sldMasterMkLst>
        <pc:spChg chg="add del mod">
          <ac:chgData name="Breanne Lievense" userId="0a735ab4-3161-4127-bffe-ef69975754c3" providerId="ADAL" clId="{55F55B7F-E20C-5491-ADA0-835C5BDABA9A}" dt="2026-02-10T15:09:09.949" v="43" actId="20577"/>
          <ac:spMkLst>
            <pc:docMk/>
            <pc:sldMasterMk cId="99586518" sldId="2147483648"/>
            <ac:spMk id="6" creationId="{AD68B714-A8BA-B5DE-6A3A-BC33F8B5376F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736330" y="5971955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Updated Feb 2026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F4D6-1DCD-4AC7-5613-FAE26DF0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42" y="236273"/>
            <a:ext cx="10885202" cy="750077"/>
          </a:xfrm>
        </p:spPr>
        <p:txBody>
          <a:bodyPr>
            <a:normAutofit fontScale="90000"/>
          </a:bodyPr>
          <a:lstStyle/>
          <a:p>
            <a:r>
              <a:rPr lang="en-US" dirty="0"/>
              <a:t>Years Ahead in HIV Prevention Research: </a:t>
            </a:r>
            <a:br>
              <a:rPr lang="en-US" dirty="0"/>
            </a:br>
            <a:r>
              <a:rPr lang="en-US" dirty="0"/>
              <a:t>Time to Market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F77C-2446-F5A1-CF51-A3AA9B0BB6A1}"/>
              </a:ext>
            </a:extLst>
          </p:cNvPr>
          <p:cNvSpPr txBox="1"/>
          <p:nvPr/>
        </p:nvSpPr>
        <p:spPr>
          <a:xfrm>
            <a:off x="9257016" y="5835721"/>
            <a:ext cx="1387011" cy="410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diagram of a research project&#10;&#10;AI-generated content may be incorrect.">
            <a:extLst>
              <a:ext uri="{FF2B5EF4-FFF2-40B4-BE49-F238E27FC236}">
                <a16:creationId xmlns:a16="http://schemas.microsoft.com/office/drawing/2014/main" id="{E5BBEB73-43D1-D440-D6CD-A5619E64AB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9" t="17036" b="6467"/>
          <a:stretch>
            <a:fillRect/>
          </a:stretch>
        </p:blipFill>
        <p:spPr>
          <a:xfrm>
            <a:off x="835742" y="1244184"/>
            <a:ext cx="9947446" cy="52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7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CAA7D-87F1-40D1-881F-0A0FB0518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379A11-7818-453A-894C-7320E5D4E16C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537d2ee8-cfed-489f-8fdb-1f0a01b7be07"/>
    <ds:schemaRef ds:uri="ecbb6b75-ed16-40cd-a9a8-77cf87046b8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11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Years Ahead in HIV Prevention Research:  Time to Market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5</cp:revision>
  <dcterms:created xsi:type="dcterms:W3CDTF">2025-06-19T10:20:48Z</dcterms:created>
  <dcterms:modified xsi:type="dcterms:W3CDTF">2026-02-13T14:36:47Z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