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DDD7E-D885-764F-A53F-2590711B8329}" v="2" dt="2026-03-31T12:51:03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6170"/>
  </p:normalViewPr>
  <p:slideViewPr>
    <p:cSldViewPr snapToGrid="0" snapToObjects="1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redo custSel modSld modMainMaster">
      <pc:chgData name="Breanne Lievense" userId="0a735ab4-3161-4127-bffe-ef69975754c3" providerId="ADAL" clId="{55F55B7F-E20C-5491-ADA0-835C5BDABA9A}" dt="2026-03-31T12:51:03.447" v="335" actId="164"/>
      <pc:docMkLst>
        <pc:docMk/>
      </pc:docMkLst>
      <pc:sldChg chg="addSp delSp modSp mod chgLayout">
        <pc:chgData name="Breanne Lievense" userId="0a735ab4-3161-4127-bffe-ef69975754c3" providerId="ADAL" clId="{55F55B7F-E20C-5491-ADA0-835C5BDABA9A}" dt="2026-03-31T12:51:03.447" v="335" actId="164"/>
        <pc:sldMkLst>
          <pc:docMk/>
          <pc:sldMk cId="1553715753" sldId="278"/>
        </pc:sldMkLst>
        <pc:spChg chg="add mod">
          <ac:chgData name="Breanne Lievense" userId="0a735ab4-3161-4127-bffe-ef69975754c3" providerId="ADAL" clId="{55F55B7F-E20C-5491-ADA0-835C5BDABA9A}" dt="2026-03-12T17:50:27.445" v="295" actId="164"/>
          <ac:spMkLst>
            <pc:docMk/>
            <pc:sldMk cId="1553715753" sldId="278"/>
            <ac:spMk id="5" creationId="{B380A753-C455-76D8-B0CE-36B2B0FE266D}"/>
          </ac:spMkLst>
        </pc:spChg>
        <pc:spChg chg="add mod ord">
          <ac:chgData name="Breanne Lievense" userId="0a735ab4-3161-4127-bffe-ef69975754c3" providerId="ADAL" clId="{55F55B7F-E20C-5491-ADA0-835C5BDABA9A}" dt="2026-03-31T12:45:13.073" v="312" actId="20577"/>
          <ac:spMkLst>
            <pc:docMk/>
            <pc:sldMk cId="1553715753" sldId="278"/>
            <ac:spMk id="8" creationId="{9FBAA643-1173-C018-9C46-025981CD140A}"/>
          </ac:spMkLst>
        </pc:spChg>
        <pc:spChg chg="add mod">
          <ac:chgData name="Breanne Lievense" userId="0a735ab4-3161-4127-bffe-ef69975754c3" providerId="ADAL" clId="{55F55B7F-E20C-5491-ADA0-835C5BDABA9A}" dt="2026-03-31T12:46:00.862" v="322" actId="164"/>
          <ac:spMkLst>
            <pc:docMk/>
            <pc:sldMk cId="1553715753" sldId="278"/>
            <ac:spMk id="10" creationId="{922DC61C-7D2F-1F1C-6CA0-96A6C78F6C5D}"/>
          </ac:spMkLst>
        </pc:spChg>
        <pc:spChg chg="add mod">
          <ac:chgData name="Breanne Lievense" userId="0a735ab4-3161-4127-bffe-ef69975754c3" providerId="ADAL" clId="{55F55B7F-E20C-5491-ADA0-835C5BDABA9A}" dt="2026-03-31T12:51:03.447" v="335" actId="164"/>
          <ac:spMkLst>
            <pc:docMk/>
            <pc:sldMk cId="1553715753" sldId="278"/>
            <ac:spMk id="14" creationId="{259DE239-38A0-3DE1-5639-E2674B06F528}"/>
          </ac:spMkLst>
        </pc:spChg>
        <pc:grpChg chg="add del mod">
          <ac:chgData name="Breanne Lievense" userId="0a735ab4-3161-4127-bffe-ef69975754c3" providerId="ADAL" clId="{55F55B7F-E20C-5491-ADA0-835C5BDABA9A}" dt="2026-03-31T12:45:08.641" v="306" actId="478"/>
          <ac:grpSpMkLst>
            <pc:docMk/>
            <pc:sldMk cId="1553715753" sldId="278"/>
            <ac:grpSpMk id="7" creationId="{AADADD5C-84AA-B4BE-5261-7CF6C20905D4}"/>
          </ac:grpSpMkLst>
        </pc:grpChg>
        <pc:grpChg chg="add del mod">
          <ac:chgData name="Breanne Lievense" userId="0a735ab4-3161-4127-bffe-ef69975754c3" providerId="ADAL" clId="{55F55B7F-E20C-5491-ADA0-835C5BDABA9A}" dt="2026-03-31T12:46:16.489" v="323" actId="478"/>
          <ac:grpSpMkLst>
            <pc:docMk/>
            <pc:sldMk cId="1553715753" sldId="278"/>
            <ac:grpSpMk id="11" creationId="{9AE75909-2118-F0F3-968D-75D7CA459DB9}"/>
          </ac:grpSpMkLst>
        </pc:grpChg>
        <pc:grpChg chg="add mod">
          <ac:chgData name="Breanne Lievense" userId="0a735ab4-3161-4127-bffe-ef69975754c3" providerId="ADAL" clId="{55F55B7F-E20C-5491-ADA0-835C5BDABA9A}" dt="2026-03-31T12:51:03.447" v="335" actId="164"/>
          <ac:grpSpMkLst>
            <pc:docMk/>
            <pc:sldMk cId="1553715753" sldId="278"/>
            <ac:grpSpMk id="15" creationId="{000209E5-047C-9A4B-CC78-E8155EB7FB17}"/>
          </ac:grpSpMkLst>
        </pc:grpChg>
        <pc:picChg chg="add mod modCrop">
          <ac:chgData name="Breanne Lievense" userId="0a735ab4-3161-4127-bffe-ef69975754c3" providerId="ADAL" clId="{55F55B7F-E20C-5491-ADA0-835C5BDABA9A}" dt="2026-03-31T12:46:00.862" v="322" actId="164"/>
          <ac:picMkLst>
            <pc:docMk/>
            <pc:sldMk cId="1553715753" sldId="278"/>
            <ac:picMk id="9" creationId="{DEECBA57-F2CE-C8B9-6B9D-7408AE3D7D7F}"/>
          </ac:picMkLst>
        </pc:picChg>
        <pc:picChg chg="add mod modCrop">
          <ac:chgData name="Breanne Lievense" userId="0a735ab4-3161-4127-bffe-ef69975754c3" providerId="ADAL" clId="{55F55B7F-E20C-5491-ADA0-835C5BDABA9A}" dt="2026-03-31T12:51:03.447" v="335" actId="164"/>
          <ac:picMkLst>
            <pc:docMk/>
            <pc:sldMk cId="1553715753" sldId="278"/>
            <ac:picMk id="13" creationId="{63D696B7-347B-5349-63D3-EE6ED7AC80E3}"/>
          </ac:picMkLst>
        </pc:picChg>
      </pc:sldChg>
      <pc:sldMasterChg chg="modSp mod">
        <pc:chgData name="Breanne Lievense" userId="0a735ab4-3161-4127-bffe-ef69975754c3" providerId="ADAL" clId="{55F55B7F-E20C-5491-ADA0-835C5BDABA9A}" dt="2026-03-12T17:50:39.021" v="305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3-12T17:50:39.021" v="305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Mar </a:t>
            </a:r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Implementation Studies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AA643-1173-C018-9C46-025981CD1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11 implementation studies ongoing in 5 countries, as of March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8F6E4-5FBB-753B-0B0D-E7599FF4BE6D}"/>
              </a:ext>
            </a:extLst>
          </p:cNvPr>
          <p:cNvSpPr/>
          <p:nvPr/>
        </p:nvSpPr>
        <p:spPr>
          <a:xfrm>
            <a:off x="9369287" y="6308035"/>
            <a:ext cx="1063174" cy="54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209E5-047C-9A4B-CC78-E8155EB7FB17}"/>
              </a:ext>
            </a:extLst>
          </p:cNvPr>
          <p:cNvGrpSpPr/>
          <p:nvPr/>
        </p:nvGrpSpPr>
        <p:grpSpPr>
          <a:xfrm>
            <a:off x="1764433" y="1690541"/>
            <a:ext cx="8668028" cy="5167459"/>
            <a:chOff x="1764433" y="1690541"/>
            <a:chExt cx="8668028" cy="51674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D696B7-347B-5349-63D3-EE6ED7AC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382"/>
            <a:stretch>
              <a:fillRect/>
            </a:stretch>
          </p:blipFill>
          <p:spPr>
            <a:xfrm>
              <a:off x="1764433" y="1690541"/>
              <a:ext cx="8668028" cy="516745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9DE239-38A0-3DE1-5639-E2674B06F528}"/>
                </a:ext>
              </a:extLst>
            </p:cNvPr>
            <p:cNvSpPr/>
            <p:nvPr/>
          </p:nvSpPr>
          <p:spPr>
            <a:xfrm>
              <a:off x="9369287" y="6308035"/>
              <a:ext cx="1063174" cy="549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537d2ee8-cfed-489f-8fdb-1f0a01b7be07"/>
    <ds:schemaRef ds:uri="http://schemas.openxmlformats.org/package/2006/metadata/core-properties"/>
    <ds:schemaRef ds:uri="http://purl.org/dc/terms/"/>
    <ds:schemaRef ds:uri="ecbb6b75-ed16-40cd-a9a8-77cf87046b8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12657-0A55-4F36-B9B7-6F00BB4D2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Implementation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23</cp:revision>
  <dcterms:created xsi:type="dcterms:W3CDTF">2025-06-19T10:20:48Z</dcterms:created>
  <dcterms:modified xsi:type="dcterms:W3CDTF">2026-03-31T12:51:13Z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