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8"/>
    <p:restoredTop sz="95745"/>
  </p:normalViewPr>
  <p:slideViewPr>
    <p:cSldViewPr snapToGrid="0" snapToObjects="1">
      <p:cViewPr varScale="1">
        <p:scale>
          <a:sx n="117" d="100"/>
          <a:sy n="117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anne Lievense" userId="0a735ab4-3161-4127-bffe-ef69975754c3" providerId="ADAL" clId="{55F55B7F-E20C-5491-ADA0-835C5BDABA9A}"/>
    <pc:docChg chg="undo custSel modSld">
      <pc:chgData name="Breanne Lievense" userId="0a735ab4-3161-4127-bffe-ef69975754c3" providerId="ADAL" clId="{55F55B7F-E20C-5491-ADA0-835C5BDABA9A}" dt="2026-03-17T14:44:11.853" v="87" actId="1076"/>
      <pc:docMkLst>
        <pc:docMk/>
      </pc:docMkLst>
      <pc:sldChg chg="addSp delSp modSp mod">
        <pc:chgData name="Breanne Lievense" userId="0a735ab4-3161-4127-bffe-ef69975754c3" providerId="ADAL" clId="{55F55B7F-E20C-5491-ADA0-835C5BDABA9A}" dt="2026-03-17T14:44:11.853" v="87" actId="1076"/>
        <pc:sldMkLst>
          <pc:docMk/>
          <pc:sldMk cId="68893824" sldId="2145707282"/>
        </pc:sldMkLst>
        <pc:spChg chg="mod">
          <ac:chgData name="Breanne Lievense" userId="0a735ab4-3161-4127-bffe-ef69975754c3" providerId="ADAL" clId="{55F55B7F-E20C-5491-ADA0-835C5BDABA9A}" dt="2026-03-17T14:43:40.657" v="84" actId="404"/>
          <ac:spMkLst>
            <pc:docMk/>
            <pc:sldMk cId="68893824" sldId="2145707282"/>
            <ac:spMk id="7" creationId="{D861870C-0D38-60EE-3D29-975A58C70419}"/>
          </ac:spMkLst>
        </pc:spChg>
        <pc:picChg chg="add del mod modCrop">
          <ac:chgData name="Breanne Lievense" userId="0a735ab4-3161-4127-bffe-ef69975754c3" providerId="ADAL" clId="{55F55B7F-E20C-5491-ADA0-835C5BDABA9A}" dt="2026-03-17T14:43:05.971" v="67" actId="478"/>
          <ac:picMkLst>
            <pc:docMk/>
            <pc:sldMk cId="68893824" sldId="2145707282"/>
            <ac:picMk id="4" creationId="{EB261CDB-59D3-ADF6-8EC9-6902A095BD74}"/>
          </ac:picMkLst>
        </pc:picChg>
        <pc:picChg chg="add mod modCrop">
          <ac:chgData name="Breanne Lievense" userId="0a735ab4-3161-4127-bffe-ef69975754c3" providerId="ADAL" clId="{55F55B7F-E20C-5491-ADA0-835C5BDABA9A}" dt="2026-03-17T14:44:11.853" v="87" actId="1076"/>
          <ac:picMkLst>
            <pc:docMk/>
            <pc:sldMk cId="68893824" sldId="2145707282"/>
            <ac:picMk id="5" creationId="{96827ED8-598B-0355-DAA3-FF2C44EF907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ECB4-8F04-4C4E-A764-18BE15CBA191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698C-4D13-4947-AA55-DFF4D13D9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7802C-CD8A-1F7C-39F1-3E9FE45D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92F21E-B201-8813-AA28-2D784AEFE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12627-3EEB-3477-8348-A6CC259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1A3A9-79A5-B542-A2FC-F28ACA655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77137-FF23-724B-9363-8F5AC2390D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  <p:sldLayoutId id="214748366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BA45-D3BE-389E-BD8B-319BE742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27ED-B335-E562-7FF5-F849FD89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4345"/>
            <a:ext cx="10740242" cy="598824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EXPrESSIVE</a:t>
            </a:r>
            <a:r>
              <a:rPr lang="en-US" sz="3600" dirty="0"/>
              <a:t> Phase III Program Countries of MK-8527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861870C-0D38-60EE-3D29-975A58C70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093169"/>
            <a:ext cx="10849525" cy="996521"/>
          </a:xfrm>
        </p:spPr>
        <p:txBody>
          <a:bodyPr/>
          <a:lstStyle/>
          <a:p>
            <a:pPr marL="14288" indent="-14288"/>
            <a:r>
              <a:rPr lang="en-US" sz="2000" dirty="0"/>
              <a:t>17 countries hosting sites for Phase III program of monthly PrEP pill, MK-8527; EXPrESSIVE-11 launched Aug 2025; EXPrESSIVE-10 launched Nov 2025</a:t>
            </a:r>
          </a:p>
        </p:txBody>
      </p:sp>
      <p:pic>
        <p:nvPicPr>
          <p:cNvPr id="5" name="Picture 4" descr="A map of the world with different colored maps&#10;&#10;AI-generated content may be incorrect.">
            <a:extLst>
              <a:ext uri="{FF2B5EF4-FFF2-40B4-BE49-F238E27FC236}">
                <a16:creationId xmlns:a16="http://schemas.microsoft.com/office/drawing/2014/main" id="{96827ED8-598B-0355-DAA3-FF2C44EF90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222"/>
          <a:stretch>
            <a:fillRect/>
          </a:stretch>
        </p:blipFill>
        <p:spPr>
          <a:xfrm>
            <a:off x="1754508" y="1839686"/>
            <a:ext cx="8913506" cy="501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379A11-7818-453A-894C-7320E5D4E16C}">
  <ds:schemaRefs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537d2ee8-cfed-489f-8fdb-1f0a01b7be07"/>
    <ds:schemaRef ds:uri="http://www.w3.org/XML/1998/namespace"/>
    <ds:schemaRef ds:uri="http://schemas.microsoft.com/office/infopath/2007/PartnerControls"/>
    <ds:schemaRef ds:uri="ecbb6b75-ed16-40cd-a9a8-77cf87046b80"/>
  </ds:schemaRefs>
</ds:datastoreItem>
</file>

<file path=customXml/itemProps2.xml><?xml version="1.0" encoding="utf-8"?>
<ds:datastoreItem xmlns:ds="http://schemas.openxmlformats.org/officeDocument/2006/customXml" ds:itemID="{F9B8EC72-0BED-4A50-88DD-7F3899EB64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32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 Theme</vt:lpstr>
      <vt:lpstr>EXPrESSIVE Phase III Program Countries of MK-8527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Breanne Lievense</cp:lastModifiedBy>
  <cp:revision>16</cp:revision>
  <dcterms:created xsi:type="dcterms:W3CDTF">2025-09-30T18:43:54Z</dcterms:created>
  <dcterms:modified xsi:type="dcterms:W3CDTF">2026-03-17T14:44:21Z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